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 id="2147483686" r:id="rId5"/>
  </p:sldMasterIdLst>
  <p:notesMasterIdLst>
    <p:notesMasterId r:id="rId18"/>
  </p:notesMasterIdLst>
  <p:sldIdLst>
    <p:sldId id="258" r:id="rId6"/>
    <p:sldId id="269" r:id="rId7"/>
    <p:sldId id="270" r:id="rId8"/>
    <p:sldId id="274" r:id="rId9"/>
    <p:sldId id="284" r:id="rId10"/>
    <p:sldId id="285" r:id="rId11"/>
    <p:sldId id="286" r:id="rId12"/>
    <p:sldId id="290" r:id="rId13"/>
    <p:sldId id="291" r:id="rId14"/>
    <p:sldId id="292" r:id="rId15"/>
    <p:sldId id="289" r:id="rId16"/>
    <p:sldId id="275"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EA2"/>
    <a:srgbClr val="51BAEA"/>
    <a:srgbClr val="2C567A"/>
    <a:srgbClr val="0072C7"/>
    <a:srgbClr val="0D1D51"/>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18" autoAdjust="0"/>
    <p:restoredTop sz="64005" autoAdjust="0"/>
  </p:normalViewPr>
  <p:slideViewPr>
    <p:cSldViewPr snapToGrid="0" showGuides="1">
      <p:cViewPr>
        <p:scale>
          <a:sx n="76" d="100"/>
          <a:sy n="76" d="100"/>
        </p:scale>
        <p:origin x="-72"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406C13-94DC-42CA-B0E6-D1DAC0EDDB55}" type="doc">
      <dgm:prSet loTypeId="urn:microsoft.com/office/officeart/2005/8/layout/orgChart1" loCatId="hierarchy" qsTypeId="urn:microsoft.com/office/officeart/2005/8/quickstyle/simple1" qsCatId="simple" csTypeId="urn:microsoft.com/office/officeart/2005/8/colors/colorful1" csCatId="colorful" phldr="1"/>
      <dgm:spPr/>
      <dgm:t>
        <a:bodyPr/>
        <a:lstStyle/>
        <a:p>
          <a:endParaRPr lang="en-AU"/>
        </a:p>
      </dgm:t>
    </dgm:pt>
    <dgm:pt modelId="{FD0C5AD1-593B-4424-9CAE-DD3ED8CB4C93}">
      <dgm:prSet phldrT="[Text]" custT="1"/>
      <dgm:spPr>
        <a:solidFill>
          <a:srgbClr val="FDB913"/>
        </a:solidFill>
      </dgm:spPr>
      <dgm:t>
        <a:bodyPr/>
        <a:lstStyle/>
        <a:p>
          <a:r>
            <a:rPr lang="en-AU" sz="2800" b="1" dirty="0">
              <a:latin typeface="Arial" panose="020B0604020202020204" pitchFamily="34" charset="0"/>
              <a:cs typeface="Arial" panose="020B0604020202020204" pitchFamily="34" charset="0"/>
            </a:rPr>
            <a:t>CMHL strategic leadership</a:t>
          </a:r>
        </a:p>
      </dgm:t>
    </dgm:pt>
    <dgm:pt modelId="{7C6D4E3E-9180-4242-9D02-8AEE230BA00A}" type="parTrans" cxnId="{DCE31C72-D900-47EF-9CDE-89781E394415}">
      <dgm:prSet/>
      <dgm:spPr/>
      <dgm:t>
        <a:bodyPr/>
        <a:lstStyle/>
        <a:p>
          <a:endParaRPr lang="en-AU"/>
        </a:p>
      </dgm:t>
    </dgm:pt>
    <dgm:pt modelId="{39205E49-1C61-4790-98EB-702C200D4027}" type="sibTrans" cxnId="{DCE31C72-D900-47EF-9CDE-89781E394415}">
      <dgm:prSet/>
      <dgm:spPr/>
      <dgm:t>
        <a:bodyPr/>
        <a:lstStyle/>
        <a:p>
          <a:endParaRPr lang="en-AU"/>
        </a:p>
      </dgm:t>
    </dgm:pt>
    <dgm:pt modelId="{87E78B23-8B10-4858-80FD-AF344EBE7263}">
      <dgm:prSet phldrT="[Text]" custT="1"/>
      <dgm:spPr>
        <a:solidFill>
          <a:srgbClr val="51BAEA"/>
        </a:solidFill>
      </dgm:spPr>
      <dgm:t>
        <a:bodyPr/>
        <a:lstStyle/>
        <a:p>
          <a:pPr>
            <a:lnSpc>
              <a:spcPct val="114000"/>
            </a:lnSpc>
          </a:pPr>
          <a:r>
            <a:rPr lang="en-AU" sz="2000" dirty="0">
              <a:latin typeface="Arial" panose="020B0604020202020204" pitchFamily="34" charset="0"/>
              <a:cs typeface="Arial" panose="020B0604020202020204" pitchFamily="34" charset="0"/>
            </a:rPr>
            <a:t>Engagement &amp; </a:t>
          </a:r>
          <a:br>
            <a:rPr lang="en-AU" sz="2000" dirty="0">
              <a:latin typeface="Arial" panose="020B0604020202020204" pitchFamily="34" charset="0"/>
              <a:cs typeface="Arial" panose="020B0604020202020204" pitchFamily="34" charset="0"/>
            </a:rPr>
          </a:br>
          <a:r>
            <a:rPr lang="en-AU" sz="2000" dirty="0">
              <a:latin typeface="Arial" panose="020B0604020202020204" pitchFamily="34" charset="0"/>
              <a:cs typeface="Arial" panose="020B0604020202020204" pitchFamily="34" charset="0"/>
            </a:rPr>
            <a:t>communication</a:t>
          </a:r>
        </a:p>
      </dgm:t>
    </dgm:pt>
    <dgm:pt modelId="{10837951-B62C-4C49-B6F5-B0B405B015E1}" type="parTrans" cxnId="{FCA9F43E-996F-4D18-A33D-C1F81AB0BF32}">
      <dgm:prSet/>
      <dgm:spPr/>
      <dgm:t>
        <a:bodyPr/>
        <a:lstStyle/>
        <a:p>
          <a:endParaRPr lang="en-AU"/>
        </a:p>
      </dgm:t>
    </dgm:pt>
    <dgm:pt modelId="{6EDB7B86-068F-42AE-A9E7-54CF38285209}" type="sibTrans" cxnId="{FCA9F43E-996F-4D18-A33D-C1F81AB0BF32}">
      <dgm:prSet/>
      <dgm:spPr/>
      <dgm:t>
        <a:bodyPr/>
        <a:lstStyle/>
        <a:p>
          <a:endParaRPr lang="en-AU"/>
        </a:p>
      </dgm:t>
    </dgm:pt>
    <dgm:pt modelId="{494A1B37-D2D2-4028-B85A-C9304833B20C}">
      <dgm:prSet phldrT="[Text]" custT="1"/>
      <dgm:spPr>
        <a:solidFill>
          <a:srgbClr val="51BAEA"/>
        </a:solidFill>
      </dgm:spPr>
      <dgm:t>
        <a:bodyPr/>
        <a:lstStyle/>
        <a:p>
          <a:pPr>
            <a:lnSpc>
              <a:spcPct val="114000"/>
            </a:lnSpc>
          </a:pPr>
          <a:r>
            <a:rPr lang="en-AU" sz="2000" dirty="0">
              <a:latin typeface="Arial" panose="020B0604020202020204" pitchFamily="34" charset="0"/>
              <a:cs typeface="Arial" panose="020B0604020202020204" pitchFamily="34" charset="0"/>
            </a:rPr>
            <a:t>Evidence &amp; </a:t>
          </a:r>
          <a:br>
            <a:rPr lang="en-AU" sz="2000" dirty="0">
              <a:latin typeface="Arial" panose="020B0604020202020204" pitchFamily="34" charset="0"/>
              <a:cs typeface="Arial" panose="020B0604020202020204" pitchFamily="34" charset="0"/>
            </a:rPr>
          </a:br>
          <a:r>
            <a:rPr lang="en-AU" sz="2000" dirty="0">
              <a:latin typeface="Arial" panose="020B0604020202020204" pitchFamily="34" charset="0"/>
              <a:cs typeface="Arial" panose="020B0604020202020204" pitchFamily="34" charset="0"/>
            </a:rPr>
            <a:t>quality</a:t>
          </a:r>
        </a:p>
      </dgm:t>
    </dgm:pt>
    <dgm:pt modelId="{FC401974-73AD-4F73-AC33-7493887DD193}" type="parTrans" cxnId="{21F8AE25-E3F2-455D-9A7F-7787E8E89E0F}">
      <dgm:prSet/>
      <dgm:spPr/>
      <dgm:t>
        <a:bodyPr/>
        <a:lstStyle/>
        <a:p>
          <a:endParaRPr lang="en-AU"/>
        </a:p>
      </dgm:t>
    </dgm:pt>
    <dgm:pt modelId="{8E5FFC55-058A-44BE-9BF0-1CE5675B76DA}" type="sibTrans" cxnId="{21F8AE25-E3F2-455D-9A7F-7787E8E89E0F}">
      <dgm:prSet/>
      <dgm:spPr/>
      <dgm:t>
        <a:bodyPr/>
        <a:lstStyle/>
        <a:p>
          <a:endParaRPr lang="en-AU"/>
        </a:p>
      </dgm:t>
    </dgm:pt>
    <dgm:pt modelId="{2BBC57A2-6DDC-4F01-A6CA-1651488C47F3}">
      <dgm:prSet phldrT="[Text]" custT="1"/>
      <dgm:spPr>
        <a:solidFill>
          <a:srgbClr val="51BAEA"/>
        </a:solidFill>
      </dgm:spPr>
      <dgm:t>
        <a:bodyPr/>
        <a:lstStyle/>
        <a:p>
          <a:pPr>
            <a:lnSpc>
              <a:spcPct val="114000"/>
            </a:lnSpc>
          </a:pPr>
          <a:r>
            <a:rPr lang="en-AU" sz="2000" dirty="0">
              <a:latin typeface="Arial" panose="020B0604020202020204" pitchFamily="34" charset="0"/>
              <a:cs typeface="Arial" panose="020B0604020202020204" pitchFamily="34" charset="0"/>
            </a:rPr>
            <a:t>Innovation &amp;</a:t>
          </a:r>
          <a:br>
            <a:rPr lang="en-AU" sz="2000" dirty="0">
              <a:latin typeface="Arial" panose="020B0604020202020204" pitchFamily="34" charset="0"/>
              <a:cs typeface="Arial" panose="020B0604020202020204" pitchFamily="34" charset="0"/>
            </a:rPr>
          </a:br>
          <a:r>
            <a:rPr lang="en-AU" sz="2000" dirty="0">
              <a:latin typeface="Arial" panose="020B0604020202020204" pitchFamily="34" charset="0"/>
              <a:cs typeface="Arial" panose="020B0604020202020204" pitchFamily="34" charset="0"/>
            </a:rPr>
            <a:t>systems change</a:t>
          </a:r>
        </a:p>
      </dgm:t>
    </dgm:pt>
    <dgm:pt modelId="{A5FC9671-00ED-40FA-95EB-9587B61E7E94}" type="parTrans" cxnId="{AF604F78-467A-4324-8CBA-4D186AF5C797}">
      <dgm:prSet/>
      <dgm:spPr/>
      <dgm:t>
        <a:bodyPr/>
        <a:lstStyle/>
        <a:p>
          <a:endParaRPr lang="en-AU"/>
        </a:p>
      </dgm:t>
    </dgm:pt>
    <dgm:pt modelId="{5EA615F2-9129-42E0-A1F3-BE2C3D0214DB}" type="sibTrans" cxnId="{AF604F78-467A-4324-8CBA-4D186AF5C797}">
      <dgm:prSet/>
      <dgm:spPr/>
      <dgm:t>
        <a:bodyPr/>
        <a:lstStyle/>
        <a:p>
          <a:endParaRPr lang="en-AU"/>
        </a:p>
      </dgm:t>
    </dgm:pt>
    <dgm:pt modelId="{6B6ABBE1-936E-417C-A883-9A4F906346E0}">
      <dgm:prSet phldrT="[Text]" custT="1"/>
      <dgm:spPr>
        <a:solidFill>
          <a:srgbClr val="51BAEA"/>
        </a:solidFill>
      </dgm:spPr>
      <dgm:t>
        <a:bodyPr/>
        <a:lstStyle/>
        <a:p>
          <a:pPr>
            <a:lnSpc>
              <a:spcPct val="114000"/>
            </a:lnSpc>
          </a:pPr>
          <a:r>
            <a:rPr lang="en-AU" sz="2000" dirty="0">
              <a:latin typeface="Arial" panose="020B0604020202020204" pitchFamily="34" charset="0"/>
              <a:cs typeface="Arial" panose="020B0604020202020204" pitchFamily="34" charset="0"/>
            </a:rPr>
            <a:t>Alignment &amp;</a:t>
          </a:r>
          <a:br>
            <a:rPr lang="en-AU" sz="2000" dirty="0">
              <a:latin typeface="Arial" panose="020B0604020202020204" pitchFamily="34" charset="0"/>
              <a:cs typeface="Arial" panose="020B0604020202020204" pitchFamily="34" charset="0"/>
            </a:rPr>
          </a:br>
          <a:r>
            <a:rPr lang="en-AU" sz="2000" dirty="0">
              <a:latin typeface="Arial" panose="020B0604020202020204" pitchFamily="34" charset="0"/>
              <a:cs typeface="Arial" panose="020B0604020202020204" pitchFamily="34" charset="0"/>
            </a:rPr>
            <a:t>coordination</a:t>
          </a:r>
        </a:p>
      </dgm:t>
    </dgm:pt>
    <dgm:pt modelId="{546411F6-86F1-485F-9727-5AC9F0E471A8}" type="parTrans" cxnId="{3D3AD186-01D4-4E25-852D-47045FB50A12}">
      <dgm:prSet/>
      <dgm:spPr/>
      <dgm:t>
        <a:bodyPr/>
        <a:lstStyle/>
        <a:p>
          <a:endParaRPr lang="en-AU"/>
        </a:p>
      </dgm:t>
    </dgm:pt>
    <dgm:pt modelId="{50EEFA92-84F4-4E18-8326-C17278200BC5}" type="sibTrans" cxnId="{3D3AD186-01D4-4E25-852D-47045FB50A12}">
      <dgm:prSet/>
      <dgm:spPr/>
      <dgm:t>
        <a:bodyPr/>
        <a:lstStyle/>
        <a:p>
          <a:endParaRPr lang="en-AU"/>
        </a:p>
      </dgm:t>
    </dgm:pt>
    <dgm:pt modelId="{E6379AF5-1EDC-4D50-A708-261AE3B5FA35}" type="pres">
      <dgm:prSet presAssocID="{17406C13-94DC-42CA-B0E6-D1DAC0EDDB55}" presName="hierChild1" presStyleCnt="0">
        <dgm:presLayoutVars>
          <dgm:orgChart val="1"/>
          <dgm:chPref val="1"/>
          <dgm:dir/>
          <dgm:animOne val="branch"/>
          <dgm:animLvl val="lvl"/>
          <dgm:resizeHandles/>
        </dgm:presLayoutVars>
      </dgm:prSet>
      <dgm:spPr/>
      <dgm:t>
        <a:bodyPr/>
        <a:lstStyle/>
        <a:p>
          <a:endParaRPr lang="en-AU"/>
        </a:p>
      </dgm:t>
    </dgm:pt>
    <dgm:pt modelId="{B017FDDA-8887-47BA-850E-18136FB96303}" type="pres">
      <dgm:prSet presAssocID="{FD0C5AD1-593B-4424-9CAE-DD3ED8CB4C93}" presName="hierRoot1" presStyleCnt="0">
        <dgm:presLayoutVars>
          <dgm:hierBranch val="init"/>
        </dgm:presLayoutVars>
      </dgm:prSet>
      <dgm:spPr/>
    </dgm:pt>
    <dgm:pt modelId="{24C497B2-155B-47B7-A9BE-029A40600318}" type="pres">
      <dgm:prSet presAssocID="{FD0C5AD1-593B-4424-9CAE-DD3ED8CB4C93}" presName="rootComposite1" presStyleCnt="0"/>
      <dgm:spPr/>
    </dgm:pt>
    <dgm:pt modelId="{1C7672A7-B7BA-4291-8A46-51C7AF9AE205}" type="pres">
      <dgm:prSet presAssocID="{FD0C5AD1-593B-4424-9CAE-DD3ED8CB4C93}" presName="rootText1" presStyleLbl="node0" presStyleIdx="0" presStyleCnt="1" custScaleX="308709" custLinFactNeighborX="-391" custLinFactNeighborY="-32871">
        <dgm:presLayoutVars>
          <dgm:chPref val="3"/>
        </dgm:presLayoutVars>
      </dgm:prSet>
      <dgm:spPr/>
      <dgm:t>
        <a:bodyPr/>
        <a:lstStyle/>
        <a:p>
          <a:endParaRPr lang="en-AU"/>
        </a:p>
      </dgm:t>
    </dgm:pt>
    <dgm:pt modelId="{C2029FE1-E22B-45FF-BD1F-9B10A6EFD6EB}" type="pres">
      <dgm:prSet presAssocID="{FD0C5AD1-593B-4424-9CAE-DD3ED8CB4C93}" presName="rootConnector1" presStyleLbl="node1" presStyleIdx="0" presStyleCnt="0"/>
      <dgm:spPr/>
      <dgm:t>
        <a:bodyPr/>
        <a:lstStyle/>
        <a:p>
          <a:endParaRPr lang="en-AU"/>
        </a:p>
      </dgm:t>
    </dgm:pt>
    <dgm:pt modelId="{EF4ABF30-134B-4259-86D8-1204C33FA15E}" type="pres">
      <dgm:prSet presAssocID="{FD0C5AD1-593B-4424-9CAE-DD3ED8CB4C93}" presName="hierChild2" presStyleCnt="0"/>
      <dgm:spPr/>
    </dgm:pt>
    <dgm:pt modelId="{5AC45910-223A-46AC-A7AB-5ECD05DC57BD}" type="pres">
      <dgm:prSet presAssocID="{10837951-B62C-4C49-B6F5-B0B405B015E1}" presName="Name37" presStyleLbl="parChTrans1D2" presStyleIdx="0" presStyleCnt="4"/>
      <dgm:spPr/>
      <dgm:t>
        <a:bodyPr/>
        <a:lstStyle/>
        <a:p>
          <a:endParaRPr lang="en-AU"/>
        </a:p>
      </dgm:t>
    </dgm:pt>
    <dgm:pt modelId="{547C9988-82E1-451A-B20E-C68A5FDF7F9D}" type="pres">
      <dgm:prSet presAssocID="{87E78B23-8B10-4858-80FD-AF344EBE7263}" presName="hierRoot2" presStyleCnt="0">
        <dgm:presLayoutVars>
          <dgm:hierBranch val="init"/>
        </dgm:presLayoutVars>
      </dgm:prSet>
      <dgm:spPr/>
    </dgm:pt>
    <dgm:pt modelId="{8D960D96-82B4-4014-AB5D-98EFAAB8C7BA}" type="pres">
      <dgm:prSet presAssocID="{87E78B23-8B10-4858-80FD-AF344EBE7263}" presName="rootComposite" presStyleCnt="0"/>
      <dgm:spPr/>
    </dgm:pt>
    <dgm:pt modelId="{46ABCCDD-61D2-446A-91AF-A317216B7CF1}" type="pres">
      <dgm:prSet presAssocID="{87E78B23-8B10-4858-80FD-AF344EBE7263}" presName="rootText" presStyleLbl="node2" presStyleIdx="0" presStyleCnt="4">
        <dgm:presLayoutVars>
          <dgm:chPref val="3"/>
        </dgm:presLayoutVars>
      </dgm:prSet>
      <dgm:spPr/>
      <dgm:t>
        <a:bodyPr/>
        <a:lstStyle/>
        <a:p>
          <a:endParaRPr lang="en-AU"/>
        </a:p>
      </dgm:t>
    </dgm:pt>
    <dgm:pt modelId="{36FF466D-BEDF-4F3B-9F9B-C0AE7879234A}" type="pres">
      <dgm:prSet presAssocID="{87E78B23-8B10-4858-80FD-AF344EBE7263}" presName="rootConnector" presStyleLbl="node2" presStyleIdx="0" presStyleCnt="4"/>
      <dgm:spPr/>
      <dgm:t>
        <a:bodyPr/>
        <a:lstStyle/>
        <a:p>
          <a:endParaRPr lang="en-AU"/>
        </a:p>
      </dgm:t>
    </dgm:pt>
    <dgm:pt modelId="{2879176F-7BE9-4C4A-98FF-A5D2A132D3A9}" type="pres">
      <dgm:prSet presAssocID="{87E78B23-8B10-4858-80FD-AF344EBE7263}" presName="hierChild4" presStyleCnt="0"/>
      <dgm:spPr/>
    </dgm:pt>
    <dgm:pt modelId="{7D9D80C1-93F8-4E4B-9886-26669FCF2EF9}" type="pres">
      <dgm:prSet presAssocID="{87E78B23-8B10-4858-80FD-AF344EBE7263}" presName="hierChild5" presStyleCnt="0"/>
      <dgm:spPr/>
    </dgm:pt>
    <dgm:pt modelId="{8BFD7B9C-6BD2-4B37-A0E4-F4E356584565}" type="pres">
      <dgm:prSet presAssocID="{546411F6-86F1-485F-9727-5AC9F0E471A8}" presName="Name37" presStyleLbl="parChTrans1D2" presStyleIdx="1" presStyleCnt="4"/>
      <dgm:spPr/>
      <dgm:t>
        <a:bodyPr/>
        <a:lstStyle/>
        <a:p>
          <a:endParaRPr lang="en-AU"/>
        </a:p>
      </dgm:t>
    </dgm:pt>
    <dgm:pt modelId="{E969DC3C-9242-453A-AEDC-E1E198771BB8}" type="pres">
      <dgm:prSet presAssocID="{6B6ABBE1-936E-417C-A883-9A4F906346E0}" presName="hierRoot2" presStyleCnt="0">
        <dgm:presLayoutVars>
          <dgm:hierBranch val="init"/>
        </dgm:presLayoutVars>
      </dgm:prSet>
      <dgm:spPr/>
    </dgm:pt>
    <dgm:pt modelId="{7953B882-9320-433F-8157-DB8F219B7D73}" type="pres">
      <dgm:prSet presAssocID="{6B6ABBE1-936E-417C-A883-9A4F906346E0}" presName="rootComposite" presStyleCnt="0"/>
      <dgm:spPr/>
    </dgm:pt>
    <dgm:pt modelId="{AE165B02-990B-42B7-AB95-C55875217492}" type="pres">
      <dgm:prSet presAssocID="{6B6ABBE1-936E-417C-A883-9A4F906346E0}" presName="rootText" presStyleLbl="node2" presStyleIdx="1" presStyleCnt="4">
        <dgm:presLayoutVars>
          <dgm:chPref val="3"/>
        </dgm:presLayoutVars>
      </dgm:prSet>
      <dgm:spPr/>
      <dgm:t>
        <a:bodyPr/>
        <a:lstStyle/>
        <a:p>
          <a:endParaRPr lang="en-AU"/>
        </a:p>
      </dgm:t>
    </dgm:pt>
    <dgm:pt modelId="{E44CFC38-C778-406E-BE2D-BCD8CA01E9B2}" type="pres">
      <dgm:prSet presAssocID="{6B6ABBE1-936E-417C-A883-9A4F906346E0}" presName="rootConnector" presStyleLbl="node2" presStyleIdx="1" presStyleCnt="4"/>
      <dgm:spPr/>
      <dgm:t>
        <a:bodyPr/>
        <a:lstStyle/>
        <a:p>
          <a:endParaRPr lang="en-AU"/>
        </a:p>
      </dgm:t>
    </dgm:pt>
    <dgm:pt modelId="{342E9BA0-3A2F-41CF-BBFD-276C38C5EEE5}" type="pres">
      <dgm:prSet presAssocID="{6B6ABBE1-936E-417C-A883-9A4F906346E0}" presName="hierChild4" presStyleCnt="0"/>
      <dgm:spPr/>
    </dgm:pt>
    <dgm:pt modelId="{FB16E224-CFC9-40A4-8429-59801B03E69B}" type="pres">
      <dgm:prSet presAssocID="{6B6ABBE1-936E-417C-A883-9A4F906346E0}" presName="hierChild5" presStyleCnt="0"/>
      <dgm:spPr/>
    </dgm:pt>
    <dgm:pt modelId="{0BFEC414-C24E-4511-8597-0740C7092F3D}" type="pres">
      <dgm:prSet presAssocID="{FC401974-73AD-4F73-AC33-7493887DD193}" presName="Name37" presStyleLbl="parChTrans1D2" presStyleIdx="2" presStyleCnt="4"/>
      <dgm:spPr/>
      <dgm:t>
        <a:bodyPr/>
        <a:lstStyle/>
        <a:p>
          <a:endParaRPr lang="en-AU"/>
        </a:p>
      </dgm:t>
    </dgm:pt>
    <dgm:pt modelId="{46174DC2-6A56-44C0-B2BB-C9C4D94E686F}" type="pres">
      <dgm:prSet presAssocID="{494A1B37-D2D2-4028-B85A-C9304833B20C}" presName="hierRoot2" presStyleCnt="0">
        <dgm:presLayoutVars>
          <dgm:hierBranch val="init"/>
        </dgm:presLayoutVars>
      </dgm:prSet>
      <dgm:spPr/>
    </dgm:pt>
    <dgm:pt modelId="{03A92E62-EF0E-43CE-92AF-1B5020035164}" type="pres">
      <dgm:prSet presAssocID="{494A1B37-D2D2-4028-B85A-C9304833B20C}" presName="rootComposite" presStyleCnt="0"/>
      <dgm:spPr/>
    </dgm:pt>
    <dgm:pt modelId="{B8405F45-6F65-4674-A771-62CA511B221E}" type="pres">
      <dgm:prSet presAssocID="{494A1B37-D2D2-4028-B85A-C9304833B20C}" presName="rootText" presStyleLbl="node2" presStyleIdx="2" presStyleCnt="4">
        <dgm:presLayoutVars>
          <dgm:chPref val="3"/>
        </dgm:presLayoutVars>
      </dgm:prSet>
      <dgm:spPr/>
      <dgm:t>
        <a:bodyPr/>
        <a:lstStyle/>
        <a:p>
          <a:endParaRPr lang="en-AU"/>
        </a:p>
      </dgm:t>
    </dgm:pt>
    <dgm:pt modelId="{C0310690-BAB5-456E-B5E4-32C9D11F3623}" type="pres">
      <dgm:prSet presAssocID="{494A1B37-D2D2-4028-B85A-C9304833B20C}" presName="rootConnector" presStyleLbl="node2" presStyleIdx="2" presStyleCnt="4"/>
      <dgm:spPr/>
      <dgm:t>
        <a:bodyPr/>
        <a:lstStyle/>
        <a:p>
          <a:endParaRPr lang="en-AU"/>
        </a:p>
      </dgm:t>
    </dgm:pt>
    <dgm:pt modelId="{80D8201D-01F8-481D-BA9F-5D605CBE2040}" type="pres">
      <dgm:prSet presAssocID="{494A1B37-D2D2-4028-B85A-C9304833B20C}" presName="hierChild4" presStyleCnt="0"/>
      <dgm:spPr/>
    </dgm:pt>
    <dgm:pt modelId="{6D524F29-99B7-4C76-8B57-E6ACBE6805C2}" type="pres">
      <dgm:prSet presAssocID="{494A1B37-D2D2-4028-B85A-C9304833B20C}" presName="hierChild5" presStyleCnt="0"/>
      <dgm:spPr/>
    </dgm:pt>
    <dgm:pt modelId="{E963B1D2-C07C-4E62-A64A-D55174546554}" type="pres">
      <dgm:prSet presAssocID="{A5FC9671-00ED-40FA-95EB-9587B61E7E94}" presName="Name37" presStyleLbl="parChTrans1D2" presStyleIdx="3" presStyleCnt="4"/>
      <dgm:spPr/>
      <dgm:t>
        <a:bodyPr/>
        <a:lstStyle/>
        <a:p>
          <a:endParaRPr lang="en-AU"/>
        </a:p>
      </dgm:t>
    </dgm:pt>
    <dgm:pt modelId="{E5B68D17-EE89-43AC-BA83-DFDEF75476ED}" type="pres">
      <dgm:prSet presAssocID="{2BBC57A2-6DDC-4F01-A6CA-1651488C47F3}" presName="hierRoot2" presStyleCnt="0">
        <dgm:presLayoutVars>
          <dgm:hierBranch val="init"/>
        </dgm:presLayoutVars>
      </dgm:prSet>
      <dgm:spPr/>
    </dgm:pt>
    <dgm:pt modelId="{B548C86D-1711-4C40-9E46-2DE815E837F3}" type="pres">
      <dgm:prSet presAssocID="{2BBC57A2-6DDC-4F01-A6CA-1651488C47F3}" presName="rootComposite" presStyleCnt="0"/>
      <dgm:spPr/>
    </dgm:pt>
    <dgm:pt modelId="{4A1DD64F-81AB-4C26-8876-0958A5AFFB68}" type="pres">
      <dgm:prSet presAssocID="{2BBC57A2-6DDC-4F01-A6CA-1651488C47F3}" presName="rootText" presStyleLbl="node2" presStyleIdx="3" presStyleCnt="4">
        <dgm:presLayoutVars>
          <dgm:chPref val="3"/>
        </dgm:presLayoutVars>
      </dgm:prSet>
      <dgm:spPr/>
      <dgm:t>
        <a:bodyPr/>
        <a:lstStyle/>
        <a:p>
          <a:endParaRPr lang="en-AU"/>
        </a:p>
      </dgm:t>
    </dgm:pt>
    <dgm:pt modelId="{2EABB07F-E89D-4C70-A5F4-98485BF4451F}" type="pres">
      <dgm:prSet presAssocID="{2BBC57A2-6DDC-4F01-A6CA-1651488C47F3}" presName="rootConnector" presStyleLbl="node2" presStyleIdx="3" presStyleCnt="4"/>
      <dgm:spPr/>
      <dgm:t>
        <a:bodyPr/>
        <a:lstStyle/>
        <a:p>
          <a:endParaRPr lang="en-AU"/>
        </a:p>
      </dgm:t>
    </dgm:pt>
    <dgm:pt modelId="{AC0B9E37-D06D-4F09-BF16-73663441A84D}" type="pres">
      <dgm:prSet presAssocID="{2BBC57A2-6DDC-4F01-A6CA-1651488C47F3}" presName="hierChild4" presStyleCnt="0"/>
      <dgm:spPr/>
    </dgm:pt>
    <dgm:pt modelId="{67893A1E-5EDC-4F4C-9CDC-07A77E588D62}" type="pres">
      <dgm:prSet presAssocID="{2BBC57A2-6DDC-4F01-A6CA-1651488C47F3}" presName="hierChild5" presStyleCnt="0"/>
      <dgm:spPr/>
    </dgm:pt>
    <dgm:pt modelId="{39A58031-96C8-457B-BBC6-88159AA4B72C}" type="pres">
      <dgm:prSet presAssocID="{FD0C5AD1-593B-4424-9CAE-DD3ED8CB4C93}" presName="hierChild3" presStyleCnt="0"/>
      <dgm:spPr/>
    </dgm:pt>
  </dgm:ptLst>
  <dgm:cxnLst>
    <dgm:cxn modelId="{12D17193-49DA-41F6-A955-83BAB35491CA}" type="presOf" srcId="{87E78B23-8B10-4858-80FD-AF344EBE7263}" destId="{36FF466D-BEDF-4F3B-9F9B-C0AE7879234A}" srcOrd="1" destOrd="0" presId="urn:microsoft.com/office/officeart/2005/8/layout/orgChart1"/>
    <dgm:cxn modelId="{2F6440BE-F782-4AEB-951C-849E161DB0BE}" type="presOf" srcId="{FC401974-73AD-4F73-AC33-7493887DD193}" destId="{0BFEC414-C24E-4511-8597-0740C7092F3D}" srcOrd="0" destOrd="0" presId="urn:microsoft.com/office/officeart/2005/8/layout/orgChart1"/>
    <dgm:cxn modelId="{39088648-4F7B-4DA9-A8B0-F02236D0A099}" type="presOf" srcId="{87E78B23-8B10-4858-80FD-AF344EBE7263}" destId="{46ABCCDD-61D2-446A-91AF-A317216B7CF1}" srcOrd="0" destOrd="0" presId="urn:microsoft.com/office/officeart/2005/8/layout/orgChart1"/>
    <dgm:cxn modelId="{235EC864-229F-4F00-A4DA-21523FE9786F}" type="presOf" srcId="{10837951-B62C-4C49-B6F5-B0B405B015E1}" destId="{5AC45910-223A-46AC-A7AB-5ECD05DC57BD}" srcOrd="0" destOrd="0" presId="urn:microsoft.com/office/officeart/2005/8/layout/orgChart1"/>
    <dgm:cxn modelId="{E071B84C-816B-475B-8DC0-E77D0D53B012}" type="presOf" srcId="{2BBC57A2-6DDC-4F01-A6CA-1651488C47F3}" destId="{2EABB07F-E89D-4C70-A5F4-98485BF4451F}" srcOrd="1" destOrd="0" presId="urn:microsoft.com/office/officeart/2005/8/layout/orgChart1"/>
    <dgm:cxn modelId="{42F72A69-6C27-425E-87A0-5CB73B2B8845}" type="presOf" srcId="{FD0C5AD1-593B-4424-9CAE-DD3ED8CB4C93}" destId="{1C7672A7-B7BA-4291-8A46-51C7AF9AE205}" srcOrd="0" destOrd="0" presId="urn:microsoft.com/office/officeart/2005/8/layout/orgChart1"/>
    <dgm:cxn modelId="{FED8F2DD-6114-41D9-BF1F-9D1697401B4E}" type="presOf" srcId="{494A1B37-D2D2-4028-B85A-C9304833B20C}" destId="{B8405F45-6F65-4674-A771-62CA511B221E}" srcOrd="0" destOrd="0" presId="urn:microsoft.com/office/officeart/2005/8/layout/orgChart1"/>
    <dgm:cxn modelId="{854E7379-10A1-498D-B068-F8EDC1C649D9}" type="presOf" srcId="{A5FC9671-00ED-40FA-95EB-9587B61E7E94}" destId="{E963B1D2-C07C-4E62-A64A-D55174546554}" srcOrd="0" destOrd="0" presId="urn:microsoft.com/office/officeart/2005/8/layout/orgChart1"/>
    <dgm:cxn modelId="{89D11277-43F3-483F-861B-4C9BA2C50327}" type="presOf" srcId="{494A1B37-D2D2-4028-B85A-C9304833B20C}" destId="{C0310690-BAB5-456E-B5E4-32C9D11F3623}" srcOrd="1" destOrd="0" presId="urn:microsoft.com/office/officeart/2005/8/layout/orgChart1"/>
    <dgm:cxn modelId="{21F8AE25-E3F2-455D-9A7F-7787E8E89E0F}" srcId="{FD0C5AD1-593B-4424-9CAE-DD3ED8CB4C93}" destId="{494A1B37-D2D2-4028-B85A-C9304833B20C}" srcOrd="2" destOrd="0" parTransId="{FC401974-73AD-4F73-AC33-7493887DD193}" sibTransId="{8E5FFC55-058A-44BE-9BF0-1CE5675B76DA}"/>
    <dgm:cxn modelId="{3BAC0428-A30F-40A0-9B01-B53CCD07EDBA}" type="presOf" srcId="{6B6ABBE1-936E-417C-A883-9A4F906346E0}" destId="{AE165B02-990B-42B7-AB95-C55875217492}" srcOrd="0" destOrd="0" presId="urn:microsoft.com/office/officeart/2005/8/layout/orgChart1"/>
    <dgm:cxn modelId="{B2C9C9CF-DBDB-4303-9804-904CB452B1F5}" type="presOf" srcId="{FD0C5AD1-593B-4424-9CAE-DD3ED8CB4C93}" destId="{C2029FE1-E22B-45FF-BD1F-9B10A6EFD6EB}" srcOrd="1" destOrd="0" presId="urn:microsoft.com/office/officeart/2005/8/layout/orgChart1"/>
    <dgm:cxn modelId="{BC331D12-79AE-4268-9D18-D2938D4C71AF}" type="presOf" srcId="{2BBC57A2-6DDC-4F01-A6CA-1651488C47F3}" destId="{4A1DD64F-81AB-4C26-8876-0958A5AFFB68}" srcOrd="0" destOrd="0" presId="urn:microsoft.com/office/officeart/2005/8/layout/orgChart1"/>
    <dgm:cxn modelId="{AF604F78-467A-4324-8CBA-4D186AF5C797}" srcId="{FD0C5AD1-593B-4424-9CAE-DD3ED8CB4C93}" destId="{2BBC57A2-6DDC-4F01-A6CA-1651488C47F3}" srcOrd="3" destOrd="0" parTransId="{A5FC9671-00ED-40FA-95EB-9587B61E7E94}" sibTransId="{5EA615F2-9129-42E0-A1F3-BE2C3D0214DB}"/>
    <dgm:cxn modelId="{83F51FF4-E306-465B-B9F7-A30F7ACF9A0E}" type="presOf" srcId="{546411F6-86F1-485F-9727-5AC9F0E471A8}" destId="{8BFD7B9C-6BD2-4B37-A0E4-F4E356584565}" srcOrd="0" destOrd="0" presId="urn:microsoft.com/office/officeart/2005/8/layout/orgChart1"/>
    <dgm:cxn modelId="{FCA9F43E-996F-4D18-A33D-C1F81AB0BF32}" srcId="{FD0C5AD1-593B-4424-9CAE-DD3ED8CB4C93}" destId="{87E78B23-8B10-4858-80FD-AF344EBE7263}" srcOrd="0" destOrd="0" parTransId="{10837951-B62C-4C49-B6F5-B0B405B015E1}" sibTransId="{6EDB7B86-068F-42AE-A9E7-54CF38285209}"/>
    <dgm:cxn modelId="{3D3AD186-01D4-4E25-852D-47045FB50A12}" srcId="{FD0C5AD1-593B-4424-9CAE-DD3ED8CB4C93}" destId="{6B6ABBE1-936E-417C-A883-9A4F906346E0}" srcOrd="1" destOrd="0" parTransId="{546411F6-86F1-485F-9727-5AC9F0E471A8}" sibTransId="{50EEFA92-84F4-4E18-8326-C17278200BC5}"/>
    <dgm:cxn modelId="{D9D3DDC6-6936-4B96-BB3E-90B155E6033B}" type="presOf" srcId="{6B6ABBE1-936E-417C-A883-9A4F906346E0}" destId="{E44CFC38-C778-406E-BE2D-BCD8CA01E9B2}" srcOrd="1" destOrd="0" presId="urn:microsoft.com/office/officeart/2005/8/layout/orgChart1"/>
    <dgm:cxn modelId="{DCE31C72-D900-47EF-9CDE-89781E394415}" srcId="{17406C13-94DC-42CA-B0E6-D1DAC0EDDB55}" destId="{FD0C5AD1-593B-4424-9CAE-DD3ED8CB4C93}" srcOrd="0" destOrd="0" parTransId="{7C6D4E3E-9180-4242-9D02-8AEE230BA00A}" sibTransId="{39205E49-1C61-4790-98EB-702C200D4027}"/>
    <dgm:cxn modelId="{EF604BA0-5E76-4D63-BF0E-AE2DDE00EE7A}" type="presOf" srcId="{17406C13-94DC-42CA-B0E6-D1DAC0EDDB55}" destId="{E6379AF5-1EDC-4D50-A708-261AE3B5FA35}" srcOrd="0" destOrd="0" presId="urn:microsoft.com/office/officeart/2005/8/layout/orgChart1"/>
    <dgm:cxn modelId="{E0EE9DC7-590F-4F43-B5F7-5B94C1603150}" type="presParOf" srcId="{E6379AF5-1EDC-4D50-A708-261AE3B5FA35}" destId="{B017FDDA-8887-47BA-850E-18136FB96303}" srcOrd="0" destOrd="0" presId="urn:microsoft.com/office/officeart/2005/8/layout/orgChart1"/>
    <dgm:cxn modelId="{08E1E210-78B5-4AE7-BD01-BEE88F1208AD}" type="presParOf" srcId="{B017FDDA-8887-47BA-850E-18136FB96303}" destId="{24C497B2-155B-47B7-A9BE-029A40600318}" srcOrd="0" destOrd="0" presId="urn:microsoft.com/office/officeart/2005/8/layout/orgChart1"/>
    <dgm:cxn modelId="{D0CA64D9-A8EF-4DE5-A69B-7A031A4390D3}" type="presParOf" srcId="{24C497B2-155B-47B7-A9BE-029A40600318}" destId="{1C7672A7-B7BA-4291-8A46-51C7AF9AE205}" srcOrd="0" destOrd="0" presId="urn:microsoft.com/office/officeart/2005/8/layout/orgChart1"/>
    <dgm:cxn modelId="{6848DC48-1AB2-4E77-9A1C-EEA6B9AE376E}" type="presParOf" srcId="{24C497B2-155B-47B7-A9BE-029A40600318}" destId="{C2029FE1-E22B-45FF-BD1F-9B10A6EFD6EB}" srcOrd="1" destOrd="0" presId="urn:microsoft.com/office/officeart/2005/8/layout/orgChart1"/>
    <dgm:cxn modelId="{AFB339A7-59A6-4474-A440-ECCA37D013C4}" type="presParOf" srcId="{B017FDDA-8887-47BA-850E-18136FB96303}" destId="{EF4ABF30-134B-4259-86D8-1204C33FA15E}" srcOrd="1" destOrd="0" presId="urn:microsoft.com/office/officeart/2005/8/layout/orgChart1"/>
    <dgm:cxn modelId="{514E33CE-E71D-4BD8-B190-7732C43D3FD8}" type="presParOf" srcId="{EF4ABF30-134B-4259-86D8-1204C33FA15E}" destId="{5AC45910-223A-46AC-A7AB-5ECD05DC57BD}" srcOrd="0" destOrd="0" presId="urn:microsoft.com/office/officeart/2005/8/layout/orgChart1"/>
    <dgm:cxn modelId="{8C5E65E4-1415-44F1-B17C-D178D57B3DB1}" type="presParOf" srcId="{EF4ABF30-134B-4259-86D8-1204C33FA15E}" destId="{547C9988-82E1-451A-B20E-C68A5FDF7F9D}" srcOrd="1" destOrd="0" presId="urn:microsoft.com/office/officeart/2005/8/layout/orgChart1"/>
    <dgm:cxn modelId="{E98D4A13-8BEF-4391-9331-4DFCD404FE0B}" type="presParOf" srcId="{547C9988-82E1-451A-B20E-C68A5FDF7F9D}" destId="{8D960D96-82B4-4014-AB5D-98EFAAB8C7BA}" srcOrd="0" destOrd="0" presId="urn:microsoft.com/office/officeart/2005/8/layout/orgChart1"/>
    <dgm:cxn modelId="{3BC28732-967F-4249-8BA3-F8EB655BD0CD}" type="presParOf" srcId="{8D960D96-82B4-4014-AB5D-98EFAAB8C7BA}" destId="{46ABCCDD-61D2-446A-91AF-A317216B7CF1}" srcOrd="0" destOrd="0" presId="urn:microsoft.com/office/officeart/2005/8/layout/orgChart1"/>
    <dgm:cxn modelId="{6B91719E-E02B-4B9C-9C50-820CB1F978F2}" type="presParOf" srcId="{8D960D96-82B4-4014-AB5D-98EFAAB8C7BA}" destId="{36FF466D-BEDF-4F3B-9F9B-C0AE7879234A}" srcOrd="1" destOrd="0" presId="urn:microsoft.com/office/officeart/2005/8/layout/orgChart1"/>
    <dgm:cxn modelId="{9B7281CF-3812-41D0-814B-0620A2D5E48B}" type="presParOf" srcId="{547C9988-82E1-451A-B20E-C68A5FDF7F9D}" destId="{2879176F-7BE9-4C4A-98FF-A5D2A132D3A9}" srcOrd="1" destOrd="0" presId="urn:microsoft.com/office/officeart/2005/8/layout/orgChart1"/>
    <dgm:cxn modelId="{61B326F8-5E6C-4338-896F-91100DADF38C}" type="presParOf" srcId="{547C9988-82E1-451A-B20E-C68A5FDF7F9D}" destId="{7D9D80C1-93F8-4E4B-9886-26669FCF2EF9}" srcOrd="2" destOrd="0" presId="urn:microsoft.com/office/officeart/2005/8/layout/orgChart1"/>
    <dgm:cxn modelId="{7FD3D2DF-A6C9-40C9-8744-F073643F5B45}" type="presParOf" srcId="{EF4ABF30-134B-4259-86D8-1204C33FA15E}" destId="{8BFD7B9C-6BD2-4B37-A0E4-F4E356584565}" srcOrd="2" destOrd="0" presId="urn:microsoft.com/office/officeart/2005/8/layout/orgChart1"/>
    <dgm:cxn modelId="{43024188-462B-4D4A-8DE5-6A0434DC474F}" type="presParOf" srcId="{EF4ABF30-134B-4259-86D8-1204C33FA15E}" destId="{E969DC3C-9242-453A-AEDC-E1E198771BB8}" srcOrd="3" destOrd="0" presId="urn:microsoft.com/office/officeart/2005/8/layout/orgChart1"/>
    <dgm:cxn modelId="{BA743AB9-9C4C-4589-9ADF-C6750CA1406B}" type="presParOf" srcId="{E969DC3C-9242-453A-AEDC-E1E198771BB8}" destId="{7953B882-9320-433F-8157-DB8F219B7D73}" srcOrd="0" destOrd="0" presId="urn:microsoft.com/office/officeart/2005/8/layout/orgChart1"/>
    <dgm:cxn modelId="{0A4A7CC2-2845-4298-82E9-3DEF1675E7EB}" type="presParOf" srcId="{7953B882-9320-433F-8157-DB8F219B7D73}" destId="{AE165B02-990B-42B7-AB95-C55875217492}" srcOrd="0" destOrd="0" presId="urn:microsoft.com/office/officeart/2005/8/layout/orgChart1"/>
    <dgm:cxn modelId="{D02181E9-652B-4E84-A902-B726F1C0337F}" type="presParOf" srcId="{7953B882-9320-433F-8157-DB8F219B7D73}" destId="{E44CFC38-C778-406E-BE2D-BCD8CA01E9B2}" srcOrd="1" destOrd="0" presId="urn:microsoft.com/office/officeart/2005/8/layout/orgChart1"/>
    <dgm:cxn modelId="{7BCD10B9-BB76-4669-9D3E-C0B53E9E3E3A}" type="presParOf" srcId="{E969DC3C-9242-453A-AEDC-E1E198771BB8}" destId="{342E9BA0-3A2F-41CF-BBFD-276C38C5EEE5}" srcOrd="1" destOrd="0" presId="urn:microsoft.com/office/officeart/2005/8/layout/orgChart1"/>
    <dgm:cxn modelId="{5A11B29D-B3FA-4D7A-9052-EAAFA45B186A}" type="presParOf" srcId="{E969DC3C-9242-453A-AEDC-E1E198771BB8}" destId="{FB16E224-CFC9-40A4-8429-59801B03E69B}" srcOrd="2" destOrd="0" presId="urn:microsoft.com/office/officeart/2005/8/layout/orgChart1"/>
    <dgm:cxn modelId="{36DC4175-EEA0-4E25-A99D-7F86922AA37B}" type="presParOf" srcId="{EF4ABF30-134B-4259-86D8-1204C33FA15E}" destId="{0BFEC414-C24E-4511-8597-0740C7092F3D}" srcOrd="4" destOrd="0" presId="urn:microsoft.com/office/officeart/2005/8/layout/orgChart1"/>
    <dgm:cxn modelId="{F8A7EDCB-4C3D-42A2-8DAF-00FBABEDF8C9}" type="presParOf" srcId="{EF4ABF30-134B-4259-86D8-1204C33FA15E}" destId="{46174DC2-6A56-44C0-B2BB-C9C4D94E686F}" srcOrd="5" destOrd="0" presId="urn:microsoft.com/office/officeart/2005/8/layout/orgChart1"/>
    <dgm:cxn modelId="{70B4AEA7-3F47-4FB2-95CB-EB5A72F38022}" type="presParOf" srcId="{46174DC2-6A56-44C0-B2BB-C9C4D94E686F}" destId="{03A92E62-EF0E-43CE-92AF-1B5020035164}" srcOrd="0" destOrd="0" presId="urn:microsoft.com/office/officeart/2005/8/layout/orgChart1"/>
    <dgm:cxn modelId="{8BD90947-3E67-410F-903C-9A9CCE0B788F}" type="presParOf" srcId="{03A92E62-EF0E-43CE-92AF-1B5020035164}" destId="{B8405F45-6F65-4674-A771-62CA511B221E}" srcOrd="0" destOrd="0" presId="urn:microsoft.com/office/officeart/2005/8/layout/orgChart1"/>
    <dgm:cxn modelId="{8322BCAA-DA87-4DAD-9DD1-41DF1A64400C}" type="presParOf" srcId="{03A92E62-EF0E-43CE-92AF-1B5020035164}" destId="{C0310690-BAB5-456E-B5E4-32C9D11F3623}" srcOrd="1" destOrd="0" presId="urn:microsoft.com/office/officeart/2005/8/layout/orgChart1"/>
    <dgm:cxn modelId="{252B9796-EA8F-45F9-BC7B-9A129FA27067}" type="presParOf" srcId="{46174DC2-6A56-44C0-B2BB-C9C4D94E686F}" destId="{80D8201D-01F8-481D-BA9F-5D605CBE2040}" srcOrd="1" destOrd="0" presId="urn:microsoft.com/office/officeart/2005/8/layout/orgChart1"/>
    <dgm:cxn modelId="{17937E66-ED07-473A-AFC5-78A0A2034E8E}" type="presParOf" srcId="{46174DC2-6A56-44C0-B2BB-C9C4D94E686F}" destId="{6D524F29-99B7-4C76-8B57-E6ACBE6805C2}" srcOrd="2" destOrd="0" presId="urn:microsoft.com/office/officeart/2005/8/layout/orgChart1"/>
    <dgm:cxn modelId="{7599D4DB-FEFD-44AE-9E65-8C41DC801526}" type="presParOf" srcId="{EF4ABF30-134B-4259-86D8-1204C33FA15E}" destId="{E963B1D2-C07C-4E62-A64A-D55174546554}" srcOrd="6" destOrd="0" presId="urn:microsoft.com/office/officeart/2005/8/layout/orgChart1"/>
    <dgm:cxn modelId="{38B9583C-6D5D-4D96-BC60-C4C7B7393DF1}" type="presParOf" srcId="{EF4ABF30-134B-4259-86D8-1204C33FA15E}" destId="{E5B68D17-EE89-43AC-BA83-DFDEF75476ED}" srcOrd="7" destOrd="0" presId="urn:microsoft.com/office/officeart/2005/8/layout/orgChart1"/>
    <dgm:cxn modelId="{2ADE2E79-DC56-479E-B22A-5563AED13B9D}" type="presParOf" srcId="{E5B68D17-EE89-43AC-BA83-DFDEF75476ED}" destId="{B548C86D-1711-4C40-9E46-2DE815E837F3}" srcOrd="0" destOrd="0" presId="urn:microsoft.com/office/officeart/2005/8/layout/orgChart1"/>
    <dgm:cxn modelId="{2D4CCABA-5D0E-48A4-A91E-082F18014F87}" type="presParOf" srcId="{B548C86D-1711-4C40-9E46-2DE815E837F3}" destId="{4A1DD64F-81AB-4C26-8876-0958A5AFFB68}" srcOrd="0" destOrd="0" presId="urn:microsoft.com/office/officeart/2005/8/layout/orgChart1"/>
    <dgm:cxn modelId="{5D497306-9DA6-48FD-AB6B-8817798E1EC0}" type="presParOf" srcId="{B548C86D-1711-4C40-9E46-2DE815E837F3}" destId="{2EABB07F-E89D-4C70-A5F4-98485BF4451F}" srcOrd="1" destOrd="0" presId="urn:microsoft.com/office/officeart/2005/8/layout/orgChart1"/>
    <dgm:cxn modelId="{1319C64F-C04F-4DC2-8EA3-01F3DBD59784}" type="presParOf" srcId="{E5B68D17-EE89-43AC-BA83-DFDEF75476ED}" destId="{AC0B9E37-D06D-4F09-BF16-73663441A84D}" srcOrd="1" destOrd="0" presId="urn:microsoft.com/office/officeart/2005/8/layout/orgChart1"/>
    <dgm:cxn modelId="{884FDC1F-057C-419A-8ACF-027132E2A5E8}" type="presParOf" srcId="{E5B68D17-EE89-43AC-BA83-DFDEF75476ED}" destId="{67893A1E-5EDC-4F4C-9CDC-07A77E588D62}" srcOrd="2" destOrd="0" presId="urn:microsoft.com/office/officeart/2005/8/layout/orgChart1"/>
    <dgm:cxn modelId="{C9753BBC-8196-46D2-9C2F-116A6DFA4172}" type="presParOf" srcId="{B017FDDA-8887-47BA-850E-18136FB96303}" destId="{39A58031-96C8-457B-BBC6-88159AA4B72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3B1D2-C07C-4E62-A64A-D55174546554}">
      <dsp:nvSpPr>
        <dsp:cNvPr id="0" name=""/>
        <dsp:cNvSpPr/>
      </dsp:nvSpPr>
      <dsp:spPr>
        <a:xfrm>
          <a:off x="4434708" y="1662430"/>
          <a:ext cx="3486656" cy="717598"/>
        </a:xfrm>
        <a:custGeom>
          <a:avLst/>
          <a:gdLst/>
          <a:ahLst/>
          <a:cxnLst/>
          <a:rect l="0" t="0" r="0" b="0"/>
          <a:pathLst>
            <a:path>
              <a:moveTo>
                <a:pt x="0" y="0"/>
              </a:moveTo>
              <a:lnTo>
                <a:pt x="0" y="516324"/>
              </a:lnTo>
              <a:lnTo>
                <a:pt x="3486656" y="516324"/>
              </a:lnTo>
              <a:lnTo>
                <a:pt x="3486656" y="71759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FEC414-C24E-4511-8597-0740C7092F3D}">
      <dsp:nvSpPr>
        <dsp:cNvPr id="0" name=""/>
        <dsp:cNvSpPr/>
      </dsp:nvSpPr>
      <dsp:spPr>
        <a:xfrm>
          <a:off x="4434708" y="1662430"/>
          <a:ext cx="1167215" cy="717598"/>
        </a:xfrm>
        <a:custGeom>
          <a:avLst/>
          <a:gdLst/>
          <a:ahLst/>
          <a:cxnLst/>
          <a:rect l="0" t="0" r="0" b="0"/>
          <a:pathLst>
            <a:path>
              <a:moveTo>
                <a:pt x="0" y="0"/>
              </a:moveTo>
              <a:lnTo>
                <a:pt x="0" y="516324"/>
              </a:lnTo>
              <a:lnTo>
                <a:pt x="1167215" y="516324"/>
              </a:lnTo>
              <a:lnTo>
                <a:pt x="1167215" y="71759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FD7B9C-6BD2-4B37-A0E4-F4E356584565}">
      <dsp:nvSpPr>
        <dsp:cNvPr id="0" name=""/>
        <dsp:cNvSpPr/>
      </dsp:nvSpPr>
      <dsp:spPr>
        <a:xfrm>
          <a:off x="3282483" y="1662430"/>
          <a:ext cx="1152225" cy="717598"/>
        </a:xfrm>
        <a:custGeom>
          <a:avLst/>
          <a:gdLst/>
          <a:ahLst/>
          <a:cxnLst/>
          <a:rect l="0" t="0" r="0" b="0"/>
          <a:pathLst>
            <a:path>
              <a:moveTo>
                <a:pt x="1152225" y="0"/>
              </a:moveTo>
              <a:lnTo>
                <a:pt x="1152225" y="516324"/>
              </a:lnTo>
              <a:lnTo>
                <a:pt x="0" y="516324"/>
              </a:lnTo>
              <a:lnTo>
                <a:pt x="0" y="71759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C45910-223A-46AC-A7AB-5ECD05DC57BD}">
      <dsp:nvSpPr>
        <dsp:cNvPr id="0" name=""/>
        <dsp:cNvSpPr/>
      </dsp:nvSpPr>
      <dsp:spPr>
        <a:xfrm>
          <a:off x="963042" y="1662430"/>
          <a:ext cx="3471666" cy="717598"/>
        </a:xfrm>
        <a:custGeom>
          <a:avLst/>
          <a:gdLst/>
          <a:ahLst/>
          <a:cxnLst/>
          <a:rect l="0" t="0" r="0" b="0"/>
          <a:pathLst>
            <a:path>
              <a:moveTo>
                <a:pt x="3471666" y="0"/>
              </a:moveTo>
              <a:lnTo>
                <a:pt x="3471666" y="516324"/>
              </a:lnTo>
              <a:lnTo>
                <a:pt x="0" y="516324"/>
              </a:lnTo>
              <a:lnTo>
                <a:pt x="0" y="71759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7672A7-B7BA-4291-8A46-51C7AF9AE205}">
      <dsp:nvSpPr>
        <dsp:cNvPr id="0" name=""/>
        <dsp:cNvSpPr/>
      </dsp:nvSpPr>
      <dsp:spPr>
        <a:xfrm>
          <a:off x="1475897" y="703983"/>
          <a:ext cx="5917621" cy="958446"/>
        </a:xfrm>
        <a:prstGeom prst="rect">
          <a:avLst/>
        </a:prstGeom>
        <a:solidFill>
          <a:srgbClr val="FDB91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AU" sz="2800" b="1" kern="1200" dirty="0">
              <a:latin typeface="Arial" panose="020B0604020202020204" pitchFamily="34" charset="0"/>
              <a:cs typeface="Arial" panose="020B0604020202020204" pitchFamily="34" charset="0"/>
            </a:rPr>
            <a:t>CMHL strategic leadership</a:t>
          </a:r>
        </a:p>
      </dsp:txBody>
      <dsp:txXfrm>
        <a:off x="1475897" y="703983"/>
        <a:ext cx="5917621" cy="958446"/>
      </dsp:txXfrm>
    </dsp:sp>
    <dsp:sp modelId="{46ABCCDD-61D2-446A-91AF-A317216B7CF1}">
      <dsp:nvSpPr>
        <dsp:cNvPr id="0" name=""/>
        <dsp:cNvSpPr/>
      </dsp:nvSpPr>
      <dsp:spPr>
        <a:xfrm>
          <a:off x="4595" y="2380028"/>
          <a:ext cx="1916893" cy="958446"/>
        </a:xfrm>
        <a:prstGeom prst="rect">
          <a:avLst/>
        </a:prstGeom>
        <a:solidFill>
          <a:srgbClr val="51BAE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114000"/>
            </a:lnSpc>
            <a:spcBef>
              <a:spcPct val="0"/>
            </a:spcBef>
            <a:spcAft>
              <a:spcPct val="35000"/>
            </a:spcAft>
          </a:pPr>
          <a:r>
            <a:rPr lang="en-AU" sz="2000" kern="1200" dirty="0">
              <a:latin typeface="Arial" panose="020B0604020202020204" pitchFamily="34" charset="0"/>
              <a:cs typeface="Arial" panose="020B0604020202020204" pitchFamily="34" charset="0"/>
            </a:rPr>
            <a:t>Engagement &amp; </a:t>
          </a:r>
          <a:br>
            <a:rPr lang="en-AU" sz="2000" kern="1200" dirty="0">
              <a:latin typeface="Arial" panose="020B0604020202020204" pitchFamily="34" charset="0"/>
              <a:cs typeface="Arial" panose="020B0604020202020204" pitchFamily="34" charset="0"/>
            </a:rPr>
          </a:br>
          <a:r>
            <a:rPr lang="en-AU" sz="2000" kern="1200" dirty="0">
              <a:latin typeface="Arial" panose="020B0604020202020204" pitchFamily="34" charset="0"/>
              <a:cs typeface="Arial" panose="020B0604020202020204" pitchFamily="34" charset="0"/>
            </a:rPr>
            <a:t>communication</a:t>
          </a:r>
        </a:p>
      </dsp:txBody>
      <dsp:txXfrm>
        <a:off x="4595" y="2380028"/>
        <a:ext cx="1916893" cy="958446"/>
      </dsp:txXfrm>
    </dsp:sp>
    <dsp:sp modelId="{AE165B02-990B-42B7-AB95-C55875217492}">
      <dsp:nvSpPr>
        <dsp:cNvPr id="0" name=""/>
        <dsp:cNvSpPr/>
      </dsp:nvSpPr>
      <dsp:spPr>
        <a:xfrm>
          <a:off x="2324036" y="2380028"/>
          <a:ext cx="1916893" cy="958446"/>
        </a:xfrm>
        <a:prstGeom prst="rect">
          <a:avLst/>
        </a:prstGeom>
        <a:solidFill>
          <a:srgbClr val="51BAE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114000"/>
            </a:lnSpc>
            <a:spcBef>
              <a:spcPct val="0"/>
            </a:spcBef>
            <a:spcAft>
              <a:spcPct val="35000"/>
            </a:spcAft>
          </a:pPr>
          <a:r>
            <a:rPr lang="en-AU" sz="2000" kern="1200" dirty="0">
              <a:latin typeface="Arial" panose="020B0604020202020204" pitchFamily="34" charset="0"/>
              <a:cs typeface="Arial" panose="020B0604020202020204" pitchFamily="34" charset="0"/>
            </a:rPr>
            <a:t>Alignment &amp;</a:t>
          </a:r>
          <a:br>
            <a:rPr lang="en-AU" sz="2000" kern="1200" dirty="0">
              <a:latin typeface="Arial" panose="020B0604020202020204" pitchFamily="34" charset="0"/>
              <a:cs typeface="Arial" panose="020B0604020202020204" pitchFamily="34" charset="0"/>
            </a:rPr>
          </a:br>
          <a:r>
            <a:rPr lang="en-AU" sz="2000" kern="1200" dirty="0">
              <a:latin typeface="Arial" panose="020B0604020202020204" pitchFamily="34" charset="0"/>
              <a:cs typeface="Arial" panose="020B0604020202020204" pitchFamily="34" charset="0"/>
            </a:rPr>
            <a:t>coordination</a:t>
          </a:r>
        </a:p>
      </dsp:txBody>
      <dsp:txXfrm>
        <a:off x="2324036" y="2380028"/>
        <a:ext cx="1916893" cy="958446"/>
      </dsp:txXfrm>
    </dsp:sp>
    <dsp:sp modelId="{B8405F45-6F65-4674-A771-62CA511B221E}">
      <dsp:nvSpPr>
        <dsp:cNvPr id="0" name=""/>
        <dsp:cNvSpPr/>
      </dsp:nvSpPr>
      <dsp:spPr>
        <a:xfrm>
          <a:off x="4643477" y="2380028"/>
          <a:ext cx="1916893" cy="958446"/>
        </a:xfrm>
        <a:prstGeom prst="rect">
          <a:avLst/>
        </a:prstGeom>
        <a:solidFill>
          <a:srgbClr val="51BAE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114000"/>
            </a:lnSpc>
            <a:spcBef>
              <a:spcPct val="0"/>
            </a:spcBef>
            <a:spcAft>
              <a:spcPct val="35000"/>
            </a:spcAft>
          </a:pPr>
          <a:r>
            <a:rPr lang="en-AU" sz="2000" kern="1200" dirty="0">
              <a:latin typeface="Arial" panose="020B0604020202020204" pitchFamily="34" charset="0"/>
              <a:cs typeface="Arial" panose="020B0604020202020204" pitchFamily="34" charset="0"/>
            </a:rPr>
            <a:t>Evidence &amp; </a:t>
          </a:r>
          <a:br>
            <a:rPr lang="en-AU" sz="2000" kern="1200" dirty="0">
              <a:latin typeface="Arial" panose="020B0604020202020204" pitchFamily="34" charset="0"/>
              <a:cs typeface="Arial" panose="020B0604020202020204" pitchFamily="34" charset="0"/>
            </a:rPr>
          </a:br>
          <a:r>
            <a:rPr lang="en-AU" sz="2000" kern="1200" dirty="0">
              <a:latin typeface="Arial" panose="020B0604020202020204" pitchFamily="34" charset="0"/>
              <a:cs typeface="Arial" panose="020B0604020202020204" pitchFamily="34" charset="0"/>
            </a:rPr>
            <a:t>quality</a:t>
          </a:r>
        </a:p>
      </dsp:txBody>
      <dsp:txXfrm>
        <a:off x="4643477" y="2380028"/>
        <a:ext cx="1916893" cy="958446"/>
      </dsp:txXfrm>
    </dsp:sp>
    <dsp:sp modelId="{4A1DD64F-81AB-4C26-8876-0958A5AFFB68}">
      <dsp:nvSpPr>
        <dsp:cNvPr id="0" name=""/>
        <dsp:cNvSpPr/>
      </dsp:nvSpPr>
      <dsp:spPr>
        <a:xfrm>
          <a:off x="6962918" y="2380028"/>
          <a:ext cx="1916893" cy="958446"/>
        </a:xfrm>
        <a:prstGeom prst="rect">
          <a:avLst/>
        </a:prstGeom>
        <a:solidFill>
          <a:srgbClr val="51BAE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114000"/>
            </a:lnSpc>
            <a:spcBef>
              <a:spcPct val="0"/>
            </a:spcBef>
            <a:spcAft>
              <a:spcPct val="35000"/>
            </a:spcAft>
          </a:pPr>
          <a:r>
            <a:rPr lang="en-AU" sz="2000" kern="1200" dirty="0">
              <a:latin typeface="Arial" panose="020B0604020202020204" pitchFamily="34" charset="0"/>
              <a:cs typeface="Arial" panose="020B0604020202020204" pitchFamily="34" charset="0"/>
            </a:rPr>
            <a:t>Innovation &amp;</a:t>
          </a:r>
          <a:br>
            <a:rPr lang="en-AU" sz="2000" kern="1200" dirty="0">
              <a:latin typeface="Arial" panose="020B0604020202020204" pitchFamily="34" charset="0"/>
              <a:cs typeface="Arial" panose="020B0604020202020204" pitchFamily="34" charset="0"/>
            </a:rPr>
          </a:br>
          <a:r>
            <a:rPr lang="en-AU" sz="2000" kern="1200" dirty="0">
              <a:latin typeface="Arial" panose="020B0604020202020204" pitchFamily="34" charset="0"/>
              <a:cs typeface="Arial" panose="020B0604020202020204" pitchFamily="34" charset="0"/>
            </a:rPr>
            <a:t>systems change</a:t>
          </a:r>
        </a:p>
      </dsp:txBody>
      <dsp:txXfrm>
        <a:off x="6962918" y="2380028"/>
        <a:ext cx="1916893" cy="95844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FB4FA-E877-413E-B608-88789D806C57}" type="datetimeFigureOut">
              <a:rPr lang="en-IN" smtClean="0"/>
              <a:t>12-03-2019</a:t>
            </a:fld>
            <a:endParaRPr lang="en-IN"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6304E-FDE3-4B4F-A3B7-EBE87F3FA5E2}" type="slidenum">
              <a:rPr lang="en-IN" smtClean="0"/>
              <a:t>‹#›</a:t>
            </a:fld>
            <a:endParaRPr lang="en-IN" dirty="0"/>
          </a:p>
        </p:txBody>
      </p:sp>
    </p:spTree>
    <p:extLst>
      <p:ext uri="{BB962C8B-B14F-4D97-AF65-F5344CB8AC3E}">
        <p14:creationId xmlns:p14="http://schemas.microsoft.com/office/powerpoint/2010/main" val="408513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336304E-FDE3-4B4F-A3B7-EBE87F3FA5E2}" type="slidenum">
              <a:rPr lang="en-IN" smtClean="0"/>
              <a:t>1</a:t>
            </a:fld>
            <a:endParaRPr lang="en-IN" dirty="0"/>
          </a:p>
        </p:txBody>
      </p:sp>
    </p:spTree>
    <p:extLst>
      <p:ext uri="{BB962C8B-B14F-4D97-AF65-F5344CB8AC3E}">
        <p14:creationId xmlns:p14="http://schemas.microsoft.com/office/powerpoint/2010/main" val="3179795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336304E-FDE3-4B4F-A3B7-EBE87F3FA5E2}" type="slidenum">
              <a:rPr lang="en-IN" smtClean="0"/>
              <a:t>2</a:t>
            </a:fld>
            <a:endParaRPr lang="en-IN" dirty="0"/>
          </a:p>
        </p:txBody>
      </p:sp>
    </p:spTree>
    <p:extLst>
      <p:ext uri="{BB962C8B-B14F-4D97-AF65-F5344CB8AC3E}">
        <p14:creationId xmlns:p14="http://schemas.microsoft.com/office/powerpoint/2010/main" val="2851398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336304E-FDE3-4B4F-A3B7-EBE87F3FA5E2}" type="slidenum">
              <a:rPr lang="en-IN" smtClean="0"/>
              <a:t>3</a:t>
            </a:fld>
            <a:endParaRPr lang="en-IN" dirty="0"/>
          </a:p>
        </p:txBody>
      </p:sp>
    </p:spTree>
    <p:extLst>
      <p:ext uri="{BB962C8B-B14F-4D97-AF65-F5344CB8AC3E}">
        <p14:creationId xmlns:p14="http://schemas.microsoft.com/office/powerpoint/2010/main" val="3328078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336304E-FDE3-4B4F-A3B7-EBE87F3FA5E2}" type="slidenum">
              <a:rPr lang="en-IN" smtClean="0"/>
              <a:t>4</a:t>
            </a:fld>
            <a:endParaRPr lang="en-IN" dirty="0"/>
          </a:p>
        </p:txBody>
      </p:sp>
    </p:spTree>
    <p:extLst>
      <p:ext uri="{BB962C8B-B14F-4D97-AF65-F5344CB8AC3E}">
        <p14:creationId xmlns:p14="http://schemas.microsoft.com/office/powerpoint/2010/main" val="179059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i="0" u="none" strike="noStrike" kern="1200" dirty="0">
                <a:solidFill>
                  <a:schemeClr val="tx1"/>
                </a:solidFill>
                <a:effectLst/>
                <a:latin typeface="+mn-lt"/>
                <a:ea typeface="+mn-ea"/>
                <a:cs typeface="+mn-cs"/>
              </a:rPr>
              <a:t>The Strategies are live action plans with stewardship held by key workforce partners including the CMHL,</a:t>
            </a:r>
          </a:p>
          <a:p>
            <a:r>
              <a:rPr lang="en-AU" sz="1200" b="0" i="0" u="none" strike="noStrike" kern="1200" dirty="0">
                <a:solidFill>
                  <a:schemeClr val="tx1"/>
                </a:solidFill>
                <a:effectLst/>
                <a:latin typeface="+mn-lt"/>
                <a:ea typeface="+mn-ea"/>
                <a:cs typeface="+mn-cs"/>
              </a:rPr>
              <a:t>The Carer Lived Experience Workforce (CLEW), SHARC, Tandem, VMIAC and DHHS </a:t>
            </a:r>
            <a:endParaRPr lang="en-US" dirty="0"/>
          </a:p>
        </p:txBody>
      </p:sp>
      <p:sp>
        <p:nvSpPr>
          <p:cNvPr id="4" name="Slide Number Placeholder 3"/>
          <p:cNvSpPr>
            <a:spLocks noGrp="1"/>
          </p:cNvSpPr>
          <p:nvPr>
            <p:ph type="sldNum" sz="quarter" idx="5"/>
          </p:nvPr>
        </p:nvSpPr>
        <p:spPr/>
        <p:txBody>
          <a:bodyPr/>
          <a:lstStyle/>
          <a:p>
            <a:fld id="{6336304E-FDE3-4B4F-A3B7-EBE87F3FA5E2}" type="slidenum">
              <a:rPr lang="en-IN" smtClean="0"/>
              <a:t>10</a:t>
            </a:fld>
            <a:endParaRPr lang="en-IN" dirty="0"/>
          </a:p>
        </p:txBody>
      </p:sp>
    </p:spTree>
    <p:extLst>
      <p:ext uri="{BB962C8B-B14F-4D97-AF65-F5344CB8AC3E}">
        <p14:creationId xmlns:p14="http://schemas.microsoft.com/office/powerpoint/2010/main" val="1021284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336304E-FDE3-4B4F-A3B7-EBE87F3FA5E2}" type="slidenum">
              <a:rPr lang="en-IN" smtClean="0"/>
              <a:t>12</a:t>
            </a:fld>
            <a:endParaRPr lang="en-IN" dirty="0"/>
          </a:p>
        </p:txBody>
      </p:sp>
    </p:spTree>
    <p:extLst>
      <p:ext uri="{BB962C8B-B14F-4D97-AF65-F5344CB8AC3E}">
        <p14:creationId xmlns:p14="http://schemas.microsoft.com/office/powerpoint/2010/main" val="405712277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5" Type="http://schemas.openxmlformats.org/officeDocument/2006/relationships/image" Target="../media/image9.svg"/><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4757738" y="2173288"/>
            <a:ext cx="3857625" cy="2090808"/>
          </a:xfrm>
        </p:spPr>
        <p:txBody>
          <a:bodyPr anchor="b">
            <a:noAutofit/>
          </a:bodyPr>
          <a:lstStyle>
            <a:lvl1pPr algn="l">
              <a:defRPr sz="5400" b="1" cap="all" baseline="0">
                <a:solidFill>
                  <a:schemeClr val="bg1"/>
                </a:solidFill>
                <a:latin typeface="+mj-lt"/>
              </a:defRPr>
            </a:lvl1pPr>
          </a:lstStyle>
          <a:p>
            <a:r>
              <a:rPr lang="en-US" dirty="0"/>
              <a:t>Title comes here</a:t>
            </a:r>
            <a:endParaRPr lang="en-IN" dirty="0"/>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4757738" y="4279974"/>
            <a:ext cx="3857625" cy="503167"/>
          </a:xfrm>
        </p:spPr>
        <p:txBody>
          <a:bodyPr>
            <a:noAutofit/>
          </a:bodyPr>
          <a:lstStyle>
            <a:lvl1pPr marL="0" indent="0" algn="l">
              <a:buNone/>
              <a:defRPr sz="1800" b="0" cap="all" baseline="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IN"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261939" y="-2038087"/>
            <a:ext cx="6687922" cy="10769768"/>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4852334" y="4233582"/>
            <a:ext cx="1899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Oval 6"/>
          <p:cNvSpPr/>
          <p:nvPr userDrawn="1"/>
        </p:nvSpPr>
        <p:spPr>
          <a:xfrm>
            <a:off x="333058" y="1269000"/>
            <a:ext cx="4320000" cy="43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56" y="1447800"/>
            <a:ext cx="3760470" cy="3962400"/>
          </a:xfrm>
          <a:prstGeom prst="rect">
            <a:avLst/>
          </a:prstGeom>
        </p:spPr>
      </p:pic>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95375" y="5964977"/>
            <a:ext cx="1219988" cy="698057"/>
          </a:xfrm>
          <a:prstGeom prst="rect">
            <a:avLst/>
          </a:prstGeom>
        </p:spPr>
      </p:pic>
    </p:spTree>
    <p:extLst>
      <p:ext uri="{BB962C8B-B14F-4D97-AF65-F5344CB8AC3E}">
        <p14:creationId xmlns:p14="http://schemas.microsoft.com/office/powerpoint/2010/main" val="1312140839"/>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2880" userDrawn="1">
          <p15:clr>
            <a:srgbClr val="FBAE40"/>
          </p15:clr>
        </p15:guide>
        <p15:guide id="3" pos="5500" userDrawn="1">
          <p15:clr>
            <a:srgbClr val="FBAE40"/>
          </p15:clr>
        </p15:guide>
        <p15:guide id="4" pos="27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087E09-D75F-4E26-B01E-A1A09BA2EA70}"/>
              </a:ext>
            </a:extLst>
          </p:cNvPr>
          <p:cNvSpPr/>
          <p:nvPr userDrawn="1"/>
        </p:nvSpPr>
        <p:spPr>
          <a:xfrm>
            <a:off x="0" y="0"/>
            <a:ext cx="9144000" cy="720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 name="Title 1">
            <a:extLst>
              <a:ext uri="{FF2B5EF4-FFF2-40B4-BE49-F238E27FC236}">
                <a16:creationId xmlns="" xmlns:a16="http://schemas.microsoft.com/office/drawing/2014/main" id="{AF7A70B7-7ADE-4E0B-B956-363B0B1AA613}"/>
              </a:ext>
            </a:extLst>
          </p:cNvPr>
          <p:cNvSpPr>
            <a:spLocks noGrp="1"/>
          </p:cNvSpPr>
          <p:nvPr>
            <p:ph type="title"/>
          </p:nvPr>
        </p:nvSpPr>
        <p:spPr>
          <a:xfrm>
            <a:off x="623888" y="182566"/>
            <a:ext cx="7886700" cy="940181"/>
          </a:xfrm>
        </p:spPr>
        <p:txBody>
          <a:bodyPr anchor="b">
            <a:noAutofit/>
          </a:bodyPr>
          <a:lstStyle>
            <a:lvl1pPr algn="ctr">
              <a:defRPr sz="4000" b="1" cap="all" baseline="0">
                <a:solidFill>
                  <a:schemeClr val="bg1"/>
                </a:solidFill>
              </a:defRPr>
            </a:lvl1pPr>
          </a:lstStyle>
          <a:p>
            <a:r>
              <a:rPr lang="en-US" dirty="0"/>
              <a:t>Click to edit Master title style</a:t>
            </a:r>
            <a:endParaRPr lang="en-IN" dirty="0"/>
          </a:p>
        </p:txBody>
      </p:sp>
      <p:sp>
        <p:nvSpPr>
          <p:cNvPr id="3" name="Text Placeholder 2">
            <a:extLst>
              <a:ext uri="{FF2B5EF4-FFF2-40B4-BE49-F238E27FC236}">
                <a16:creationId xmlns="" xmlns:a16="http://schemas.microsoft.com/office/drawing/2014/main" id="{4ACB5603-8A62-4D45-B6EF-0D7E2D5FC4F7}"/>
              </a:ext>
            </a:extLst>
          </p:cNvPr>
          <p:cNvSpPr>
            <a:spLocks noGrp="1"/>
          </p:cNvSpPr>
          <p:nvPr>
            <p:ph type="body" idx="1" hasCustomPrompt="1"/>
          </p:nvPr>
        </p:nvSpPr>
        <p:spPr>
          <a:xfrm>
            <a:off x="1604541" y="1154832"/>
            <a:ext cx="5925394" cy="764460"/>
          </a:xfrm>
        </p:spPr>
        <p:txBody>
          <a:bodyPr>
            <a:noAutofit/>
          </a:bodyPr>
          <a:lstStyle>
            <a:lvl1pPr marL="0" indent="0" algn="ctr">
              <a:buNone/>
              <a:defRPr sz="1800" cap="none" baseline="0">
                <a:solidFill>
                  <a:schemeClr val="bg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Dummy Text Comes Here</a:t>
            </a:r>
          </a:p>
        </p:txBody>
      </p:sp>
      <p:sp>
        <p:nvSpPr>
          <p:cNvPr id="11" name="Oval 10">
            <a:extLst>
              <a:ext uri="{FF2B5EF4-FFF2-40B4-BE49-F238E27FC236}">
                <a16:creationId xmlns="" xmlns:a16="http://schemas.microsoft.com/office/drawing/2014/main" id="{8931D2A9-0B92-4197-8802-80424C14EA7E}"/>
              </a:ext>
            </a:extLst>
          </p:cNvPr>
          <p:cNvSpPr/>
          <p:nvPr userDrawn="1"/>
        </p:nvSpPr>
        <p:spPr>
          <a:xfrm>
            <a:off x="8528752" y="6409400"/>
            <a:ext cx="280800"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6" name="Slide Number Placeholder 5">
            <a:extLst>
              <a:ext uri="{FF2B5EF4-FFF2-40B4-BE49-F238E27FC236}">
                <a16:creationId xmlns="" xmlns:a16="http://schemas.microsoft.com/office/drawing/2014/main" id="{533B74B0-30B9-45C2-9AE6-45D1978AAFAE}"/>
              </a:ext>
            </a:extLst>
          </p:cNvPr>
          <p:cNvSpPr>
            <a:spLocks noGrp="1"/>
          </p:cNvSpPr>
          <p:nvPr>
            <p:ph type="sldNum" sz="quarter" idx="12"/>
          </p:nvPr>
        </p:nvSpPr>
        <p:spPr>
          <a:xfrm>
            <a:off x="8558729" y="6455742"/>
            <a:ext cx="220845" cy="187367"/>
          </a:xfrm>
        </p:spPr>
        <p:txBody>
          <a:bodyPr lIns="0" tIns="0" rIns="0" bIns="0"/>
          <a:lstStyle>
            <a:lvl1pPr algn="ctr">
              <a:defRPr sz="900">
                <a:solidFill>
                  <a:srgbClr val="2C567A"/>
                </a:solidFill>
                <a:latin typeface="+mn-lt"/>
              </a:defRPr>
            </a:lvl1pPr>
          </a:lstStyle>
          <a:p>
            <a:fld id="{9EC71654-96A5-4280-94F3-931C61A9F92C}" type="slidenum">
              <a:rPr lang="en-IN" smtClean="0"/>
              <a:pPr/>
              <a:t>‹#›</a:t>
            </a:fld>
            <a:endParaRPr lang="en-IN" dirty="0"/>
          </a:p>
        </p:txBody>
      </p:sp>
      <p:sp>
        <p:nvSpPr>
          <p:cNvPr id="7" name="Oval 6"/>
          <p:cNvSpPr/>
          <p:nvPr userDrawn="1"/>
        </p:nvSpPr>
        <p:spPr>
          <a:xfrm>
            <a:off x="2693020" y="2054649"/>
            <a:ext cx="3960000" cy="396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a:ln>
                <a:noFill/>
              </a:ln>
              <a:solidFill>
                <a:schemeClr val="bg1"/>
              </a:solidFill>
            </a:endParaRP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6602" y="2210144"/>
            <a:ext cx="3481271" cy="3649010"/>
          </a:xfrm>
          <a:prstGeom prst="rect">
            <a:avLst/>
          </a:prstGeom>
        </p:spPr>
      </p:pic>
      <p:pic>
        <p:nvPicPr>
          <p:cNvPr id="13" name="Picture 1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6967" y="5945052"/>
            <a:ext cx="1219988" cy="698057"/>
          </a:xfrm>
          <a:prstGeom prst="rect">
            <a:avLst/>
          </a:prstGeom>
        </p:spPr>
      </p:pic>
    </p:spTree>
    <p:extLst>
      <p:ext uri="{BB962C8B-B14F-4D97-AF65-F5344CB8AC3E}">
        <p14:creationId xmlns:p14="http://schemas.microsoft.com/office/powerpoint/2010/main" val="2750495570"/>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FEE9886-36F0-4E06-A3A6-D8F00B0665A1}"/>
              </a:ext>
            </a:extLst>
          </p:cNvPr>
          <p:cNvSpPr>
            <a:spLocks noGrp="1"/>
          </p:cNvSpPr>
          <p:nvPr>
            <p:ph idx="1"/>
          </p:nvPr>
        </p:nvSpPr>
        <p:spPr>
          <a:xfrm>
            <a:off x="404221" y="1825161"/>
            <a:ext cx="3685642" cy="3768283"/>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grpSp>
        <p:nvGrpSpPr>
          <p:cNvPr id="10" name="Group 9">
            <a:extLst>
              <a:ext uri="{FF2B5EF4-FFF2-40B4-BE49-F238E27FC236}">
                <a16:creationId xmlns="" xmlns:a16="http://schemas.microsoft.com/office/drawing/2014/main" id="{42E17FB3-B5C4-4B3A-A57B-C6493A9D0C66}"/>
              </a:ext>
            </a:extLst>
          </p:cNvPr>
          <p:cNvGrpSpPr/>
          <p:nvPr userDrawn="1"/>
        </p:nvGrpSpPr>
        <p:grpSpPr>
          <a:xfrm rot="8650774">
            <a:off x="4578437" y="4154127"/>
            <a:ext cx="1955610" cy="2354263"/>
            <a:chOff x="11114088" y="2241550"/>
            <a:chExt cx="1905000" cy="2354263"/>
          </a:xfrm>
          <a:solidFill>
            <a:schemeClr val="bg2"/>
          </a:solidFill>
        </p:grpSpPr>
        <p:sp>
          <p:nvSpPr>
            <p:cNvPr id="11" name="Freeform 5">
              <a:extLst>
                <a:ext uri="{FF2B5EF4-FFF2-40B4-BE49-F238E27FC236}">
                  <a16:creationId xmlns="" xmlns:a16="http://schemas.microsoft.com/office/drawing/2014/main"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2" name="Freeform 6">
              <a:extLst>
                <a:ext uri="{FF2B5EF4-FFF2-40B4-BE49-F238E27FC236}">
                  <a16:creationId xmlns="" xmlns:a16="http://schemas.microsoft.com/office/drawing/2014/main"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3" name="Freeform 7">
              <a:extLst>
                <a:ext uri="{FF2B5EF4-FFF2-40B4-BE49-F238E27FC236}">
                  <a16:creationId xmlns="" xmlns:a16="http://schemas.microsoft.com/office/drawing/2014/main"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80800"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58729" y="6455741"/>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23" name="Picture Placeholder 22">
            <a:extLst>
              <a:ext uri="{FF2B5EF4-FFF2-40B4-BE49-F238E27FC236}">
                <a16:creationId xmlns="" xmlns:a16="http://schemas.microsoft.com/office/drawing/2014/main" id="{26619E66-5354-4D60-8529-27917AC037C0}"/>
              </a:ext>
            </a:extLst>
          </p:cNvPr>
          <p:cNvSpPr>
            <a:spLocks noGrp="1"/>
          </p:cNvSpPr>
          <p:nvPr>
            <p:ph type="pic" sz="quarter" idx="13"/>
          </p:nvPr>
        </p:nvSpPr>
        <p:spPr>
          <a:xfrm>
            <a:off x="4492616" y="14001"/>
            <a:ext cx="4650061" cy="4326673"/>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anchor="ctr">
            <a:noAutofit/>
          </a:bodyPr>
          <a:lstStyle>
            <a:lvl1pPr marL="0" indent="0" algn="ctr">
              <a:buNone/>
              <a:defRPr/>
            </a:lvl1pPr>
          </a:lstStyle>
          <a:p>
            <a:r>
              <a:rPr lang="en-US"/>
              <a:t>Click icon to add picture</a:t>
            </a:r>
            <a:endParaRPr lang="en-IN" dirty="0"/>
          </a:p>
        </p:txBody>
      </p:sp>
      <p:sp>
        <p:nvSpPr>
          <p:cNvPr id="14" name="Title 1">
            <a:extLst>
              <a:ext uri="{FF2B5EF4-FFF2-40B4-BE49-F238E27FC236}">
                <a16:creationId xmlns="" xmlns:a16="http://schemas.microsoft.com/office/drawing/2014/main" id="{2E646B4F-6CCB-724C-9D5E-6D5770023939}"/>
              </a:ext>
            </a:extLst>
          </p:cNvPr>
          <p:cNvSpPr>
            <a:spLocks noGrp="1"/>
          </p:cNvSpPr>
          <p:nvPr>
            <p:ph type="title"/>
          </p:nvPr>
        </p:nvSpPr>
        <p:spPr>
          <a:xfrm>
            <a:off x="386955" y="499598"/>
            <a:ext cx="3702908" cy="1325563"/>
          </a:xfrm>
        </p:spPr>
        <p:txBody>
          <a:bodyPr lIns="0" tIns="0" rIns="0" bIns="0">
            <a:noAutofit/>
          </a:bodyPr>
          <a:lstStyle>
            <a:lvl1pPr>
              <a:defRPr sz="3200" b="1" cap="all" baseline="0"/>
            </a:lvl1pPr>
          </a:lstStyle>
          <a:p>
            <a:r>
              <a:rPr lang="en-US" dirty="0"/>
              <a:t>Click to edit Master title style</a:t>
            </a:r>
            <a:endParaRPr lang="en-IN" dirty="0"/>
          </a:p>
        </p:txBody>
      </p:sp>
    </p:spTree>
    <p:extLst>
      <p:ext uri="{BB962C8B-B14F-4D97-AF65-F5344CB8AC3E}">
        <p14:creationId xmlns:p14="http://schemas.microsoft.com/office/powerpoint/2010/main" val="1696208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970CD0-696D-4313-96BA-4AA72C813BD0}"/>
              </a:ext>
            </a:extLst>
          </p:cNvPr>
          <p:cNvSpPr>
            <a:spLocks noGrp="1"/>
          </p:cNvSpPr>
          <p:nvPr>
            <p:ph type="title"/>
          </p:nvPr>
        </p:nvSpPr>
        <p:spPr>
          <a:xfrm>
            <a:off x="386955" y="499598"/>
            <a:ext cx="3702908" cy="1325563"/>
          </a:xfrm>
        </p:spPr>
        <p:txBody>
          <a:bodyPr lIns="0" tIns="0" rIns="0" bIns="0">
            <a:noAutofit/>
          </a:bodyPr>
          <a:lstStyle>
            <a:lvl1pPr>
              <a:defRPr sz="3200" b="1" cap="all" baseline="0"/>
            </a:lvl1pPr>
          </a:lstStyle>
          <a:p>
            <a:r>
              <a:rPr lang="en-US" dirty="0"/>
              <a:t>Click to edit Master title style</a:t>
            </a:r>
            <a:endParaRPr lang="en-IN" dirty="0"/>
          </a:p>
        </p:txBody>
      </p:sp>
      <p:sp>
        <p:nvSpPr>
          <p:cNvPr id="3" name="Content Placeholder 2">
            <a:extLst>
              <a:ext uri="{FF2B5EF4-FFF2-40B4-BE49-F238E27FC236}">
                <a16:creationId xmlns="" xmlns:a16="http://schemas.microsoft.com/office/drawing/2014/main" id="{0FEE9886-36F0-4E06-A3A6-D8F00B0665A1}"/>
              </a:ext>
            </a:extLst>
          </p:cNvPr>
          <p:cNvSpPr>
            <a:spLocks noGrp="1"/>
          </p:cNvSpPr>
          <p:nvPr>
            <p:ph idx="1"/>
          </p:nvPr>
        </p:nvSpPr>
        <p:spPr>
          <a:xfrm>
            <a:off x="404220" y="1825625"/>
            <a:ext cx="3685642" cy="3605019"/>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2773" y="6406849"/>
            <a:ext cx="280800"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52750" y="6453190"/>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14" name="Rectangle 13">
            <a:extLst>
              <a:ext uri="{FF2B5EF4-FFF2-40B4-BE49-F238E27FC236}">
                <a16:creationId xmlns="" xmlns:a16="http://schemas.microsoft.com/office/drawing/2014/main" id="{9D415693-E2CB-4DB4-B07C-2F96B0CAB302}"/>
              </a:ext>
            </a:extLst>
          </p:cNvPr>
          <p:cNvSpPr/>
          <p:nvPr userDrawn="1"/>
        </p:nvSpPr>
        <p:spPr>
          <a:xfrm>
            <a:off x="6333893" y="988539"/>
            <a:ext cx="2803802"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Oval 3">
            <a:extLst>
              <a:ext uri="{FF2B5EF4-FFF2-40B4-BE49-F238E27FC236}">
                <a16:creationId xmlns="" xmlns:a16="http://schemas.microsoft.com/office/drawing/2014/main" id="{14C1BF67-E354-4E04-8F94-BABF2B7D1AFB}"/>
              </a:ext>
            </a:extLst>
          </p:cNvPr>
          <p:cNvSpPr/>
          <p:nvPr userDrawn="1"/>
        </p:nvSpPr>
        <p:spPr>
          <a:xfrm>
            <a:off x="3618915" y="665865"/>
            <a:ext cx="5614295" cy="5496739"/>
          </a:xfrm>
          <a:prstGeom prst="ellipse">
            <a:avLst/>
          </a:prstGeom>
          <a:solidFill>
            <a:schemeClr val="bg2">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8" name="Picture Placeholder 5">
            <a:extLst>
              <a:ext uri="{FF2B5EF4-FFF2-40B4-BE49-F238E27FC236}">
                <a16:creationId xmlns="" xmlns:a16="http://schemas.microsoft.com/office/drawing/2014/main" id="{FF6AC390-6F85-4B64-AE7A-E8E0D8FC89CF}"/>
              </a:ext>
            </a:extLst>
          </p:cNvPr>
          <p:cNvSpPr>
            <a:spLocks noGrp="1"/>
          </p:cNvSpPr>
          <p:nvPr>
            <p:ph type="pic" sz="quarter" idx="13"/>
          </p:nvPr>
        </p:nvSpPr>
        <p:spPr>
          <a:xfrm>
            <a:off x="3955749" y="984618"/>
            <a:ext cx="4887168" cy="4884848"/>
          </a:xfrm>
          <a:prstGeom prst="ellipse">
            <a:avLst/>
          </a:prstGeom>
          <a:solidFill>
            <a:schemeClr val="bg1">
              <a:lumMod val="85000"/>
            </a:schemeClr>
          </a:solidFill>
        </p:spPr>
        <p:txBody>
          <a:bodyPr anchor="ctr"/>
          <a:lstStyle>
            <a:lvl1pPr marL="0" indent="0" algn="ctr">
              <a:buNone/>
              <a:defRPr/>
            </a:lvl1pPr>
          </a:lstStyle>
          <a:p>
            <a:r>
              <a:rPr lang="en-US" dirty="0"/>
              <a:t>Click icon to add picture</a:t>
            </a:r>
            <a:endParaRPr lang="en-IN" dirty="0"/>
          </a:p>
        </p:txBody>
      </p:sp>
    </p:spTree>
    <p:extLst>
      <p:ext uri="{BB962C8B-B14F-4D97-AF65-F5344CB8AC3E}">
        <p14:creationId xmlns:p14="http://schemas.microsoft.com/office/powerpoint/2010/main" val="1969986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3">
    <p:spTree>
      <p:nvGrpSpPr>
        <p:cNvPr id="1" name=""/>
        <p:cNvGrpSpPr/>
        <p:nvPr/>
      </p:nvGrpSpPr>
      <p:grpSpPr>
        <a:xfrm>
          <a:off x="0" y="0"/>
          <a:ext cx="0" cy="0"/>
          <a:chOff x="0" y="0"/>
          <a:chExt cx="0" cy="0"/>
        </a:xfrm>
      </p:grpSpPr>
      <p:sp>
        <p:nvSpPr>
          <p:cNvPr id="19" name="Rectangle 18">
            <a:extLst>
              <a:ext uri="{FF2B5EF4-FFF2-40B4-BE49-F238E27FC236}">
                <a16:creationId xmlns="" xmlns:a16="http://schemas.microsoft.com/office/drawing/2014/main" id="{12E4E194-63F1-4D43-AC02-75733DF045E9}"/>
              </a:ext>
            </a:extLst>
          </p:cNvPr>
          <p:cNvSpPr/>
          <p:nvPr userDrawn="1"/>
        </p:nvSpPr>
        <p:spPr>
          <a:xfrm>
            <a:off x="6231136" y="1630021"/>
            <a:ext cx="2912864" cy="40816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2" name="Oval 21">
            <a:extLst>
              <a:ext uri="{FF2B5EF4-FFF2-40B4-BE49-F238E27FC236}">
                <a16:creationId xmlns="" xmlns:a16="http://schemas.microsoft.com/office/drawing/2014/main" id="{E799E3E2-888B-2343-9A63-F84C03265CB5}"/>
              </a:ext>
            </a:extLst>
          </p:cNvPr>
          <p:cNvSpPr>
            <a:spLocks noChangeAspect="1"/>
          </p:cNvSpPr>
          <p:nvPr userDrawn="1"/>
        </p:nvSpPr>
        <p:spPr>
          <a:xfrm>
            <a:off x="7282780" y="1823757"/>
            <a:ext cx="798568" cy="83210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3" name="Picture Placeholder 11">
            <a:extLst>
              <a:ext uri="{FF2B5EF4-FFF2-40B4-BE49-F238E27FC236}">
                <a16:creationId xmlns="" xmlns:a16="http://schemas.microsoft.com/office/drawing/2014/main" id="{8FEDE8EF-5B7A-A741-9A56-D365CAE01B62}"/>
              </a:ext>
            </a:extLst>
          </p:cNvPr>
          <p:cNvSpPr>
            <a:spLocks noGrp="1"/>
          </p:cNvSpPr>
          <p:nvPr>
            <p:ph type="pic" sz="quarter" idx="19" hasCustomPrompt="1"/>
          </p:nvPr>
        </p:nvSpPr>
        <p:spPr>
          <a:xfrm>
            <a:off x="7498740" y="1988376"/>
            <a:ext cx="377155" cy="502873"/>
          </a:xfrm>
          <a:prstGeom prst="rect">
            <a:avLst/>
          </a:prstGeom>
          <a:noFill/>
        </p:spPr>
        <p:txBody>
          <a:bodyPr lIns="0" rIns="0" anchor="ctr">
            <a:noAutofit/>
          </a:bodyPr>
          <a:lstStyle>
            <a:lvl1pPr marL="0" indent="0" algn="ctr">
              <a:buNone/>
              <a:defRPr sz="1100">
                <a:solidFill>
                  <a:schemeClr val="bg1"/>
                </a:solidFill>
              </a:defRPr>
            </a:lvl1pPr>
          </a:lstStyle>
          <a:p>
            <a:r>
              <a:rPr lang="en-IN" dirty="0"/>
              <a:t>icon</a:t>
            </a:r>
          </a:p>
        </p:txBody>
      </p:sp>
      <p:sp>
        <p:nvSpPr>
          <p:cNvPr id="9" name="Rectangle 8">
            <a:extLst>
              <a:ext uri="{FF2B5EF4-FFF2-40B4-BE49-F238E27FC236}">
                <a16:creationId xmlns="" xmlns:a16="http://schemas.microsoft.com/office/drawing/2014/main" id="{3755C1FB-E61C-4BBC-8179-D34908DEA1B6}"/>
              </a:ext>
            </a:extLst>
          </p:cNvPr>
          <p:cNvSpPr/>
          <p:nvPr userDrawn="1"/>
        </p:nvSpPr>
        <p:spPr>
          <a:xfrm>
            <a:off x="1" y="1630021"/>
            <a:ext cx="2912864" cy="40816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4" name="Oval 3">
            <a:extLst>
              <a:ext uri="{FF2B5EF4-FFF2-40B4-BE49-F238E27FC236}">
                <a16:creationId xmlns="" xmlns:a16="http://schemas.microsoft.com/office/drawing/2014/main" id="{8C1E0992-271E-4948-9461-C7AA54AF8FEA}"/>
              </a:ext>
            </a:extLst>
          </p:cNvPr>
          <p:cNvSpPr>
            <a:spLocks noChangeAspect="1"/>
          </p:cNvSpPr>
          <p:nvPr userDrawn="1"/>
        </p:nvSpPr>
        <p:spPr>
          <a:xfrm>
            <a:off x="1051641" y="1823757"/>
            <a:ext cx="809581" cy="832104"/>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a:extLst>
              <a:ext uri="{FF2B5EF4-FFF2-40B4-BE49-F238E27FC236}">
                <a16:creationId xmlns="" xmlns:a16="http://schemas.microsoft.com/office/drawing/2014/main" id="{32970CD0-696D-4313-96BA-4AA72C813BD0}"/>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a:t>Click to edit Master title style</a:t>
            </a:r>
            <a:endParaRPr lang="en-IN" dirty="0"/>
          </a:p>
        </p:txBody>
      </p:sp>
      <p:sp>
        <p:nvSpPr>
          <p:cNvPr id="3" name="Content Placeholder 2">
            <a:extLst>
              <a:ext uri="{FF2B5EF4-FFF2-40B4-BE49-F238E27FC236}">
                <a16:creationId xmlns="" xmlns:a16="http://schemas.microsoft.com/office/drawing/2014/main" id="{0FEE9886-36F0-4E06-A3A6-D8F00B0665A1}"/>
              </a:ext>
            </a:extLst>
          </p:cNvPr>
          <p:cNvSpPr>
            <a:spLocks noGrp="1"/>
          </p:cNvSpPr>
          <p:nvPr>
            <p:ph idx="1"/>
          </p:nvPr>
        </p:nvSpPr>
        <p:spPr>
          <a:xfrm>
            <a:off x="164345" y="3207027"/>
            <a:ext cx="2584175" cy="2504663"/>
          </a:xfrm>
        </p:spPr>
        <p:txBody>
          <a:bodyPr lIns="0" tIns="0" rIns="0" bIns="0">
            <a:norm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80800"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58729" y="6455741"/>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6" name="Picture Placeholder 5">
            <a:extLst>
              <a:ext uri="{FF2B5EF4-FFF2-40B4-BE49-F238E27FC236}">
                <a16:creationId xmlns="" xmlns:a16="http://schemas.microsoft.com/office/drawing/2014/main" id="{35B71D50-AA4B-4E0C-8F6A-0F64F2C8A8C7}"/>
              </a:ext>
            </a:extLst>
          </p:cNvPr>
          <p:cNvSpPr>
            <a:spLocks noGrp="1"/>
          </p:cNvSpPr>
          <p:nvPr>
            <p:ph type="pic" sz="quarter" idx="13"/>
          </p:nvPr>
        </p:nvSpPr>
        <p:spPr>
          <a:xfrm>
            <a:off x="2912865" y="1630021"/>
            <a:ext cx="3318272" cy="4081669"/>
          </a:xfrm>
          <a:solidFill>
            <a:schemeClr val="bg2">
              <a:lumMod val="90000"/>
            </a:schemeClr>
          </a:solidFill>
        </p:spPr>
        <p:txBody>
          <a:bodyPr anchor="ctr"/>
          <a:lstStyle>
            <a:lvl1pPr marL="0" indent="0" algn="ctr">
              <a:buNone/>
              <a:defRPr/>
            </a:lvl1pPr>
          </a:lstStyle>
          <a:p>
            <a:r>
              <a:rPr lang="en-US"/>
              <a:t>Click icon to add picture</a:t>
            </a:r>
            <a:endParaRPr lang="en-IN" dirty="0"/>
          </a:p>
        </p:txBody>
      </p:sp>
      <p:sp>
        <p:nvSpPr>
          <p:cNvPr id="17" name="Content Placeholder 2">
            <a:extLst>
              <a:ext uri="{FF2B5EF4-FFF2-40B4-BE49-F238E27FC236}">
                <a16:creationId xmlns="" xmlns:a16="http://schemas.microsoft.com/office/drawing/2014/main" id="{147C9C38-5B17-467D-B581-EF28ECB11E80}"/>
              </a:ext>
            </a:extLst>
          </p:cNvPr>
          <p:cNvSpPr>
            <a:spLocks noGrp="1"/>
          </p:cNvSpPr>
          <p:nvPr>
            <p:ph idx="14"/>
          </p:nvPr>
        </p:nvSpPr>
        <p:spPr>
          <a:xfrm>
            <a:off x="6395618" y="3207027"/>
            <a:ext cx="2583900" cy="2504663"/>
          </a:xfrm>
        </p:spPr>
        <p:txBody>
          <a:bodyPr lIns="0" tIns="0" rIns="0" bIns="0">
            <a:norm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20" name="Content Placeholder 2">
            <a:extLst>
              <a:ext uri="{FF2B5EF4-FFF2-40B4-BE49-F238E27FC236}">
                <a16:creationId xmlns="" xmlns:a16="http://schemas.microsoft.com/office/drawing/2014/main" id="{FEB88DD7-AEB5-4718-AF2D-28B5B91ED715}"/>
              </a:ext>
            </a:extLst>
          </p:cNvPr>
          <p:cNvSpPr>
            <a:spLocks noGrp="1"/>
          </p:cNvSpPr>
          <p:nvPr>
            <p:ph idx="15"/>
          </p:nvPr>
        </p:nvSpPr>
        <p:spPr>
          <a:xfrm>
            <a:off x="164345" y="2711639"/>
            <a:ext cx="2584175" cy="495389"/>
          </a:xfrm>
        </p:spPr>
        <p:txBody>
          <a:bodyPr lIns="0" tIns="0" rIns="0" bIns="0" anchor="ctr">
            <a:noAutofit/>
          </a:bodyPr>
          <a:lstStyle>
            <a:lvl1pPr marL="0" indent="0" algn="ctr">
              <a:buNone/>
              <a:defRPr sz="1800" b="1" cap="all" baseline="0">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21" name="Content Placeholder 2">
            <a:extLst>
              <a:ext uri="{FF2B5EF4-FFF2-40B4-BE49-F238E27FC236}">
                <a16:creationId xmlns="" xmlns:a16="http://schemas.microsoft.com/office/drawing/2014/main" id="{F694448B-800C-40EF-8F61-18C018E8374C}"/>
              </a:ext>
            </a:extLst>
          </p:cNvPr>
          <p:cNvSpPr>
            <a:spLocks noGrp="1"/>
          </p:cNvSpPr>
          <p:nvPr>
            <p:ph idx="16"/>
          </p:nvPr>
        </p:nvSpPr>
        <p:spPr>
          <a:xfrm>
            <a:off x="6395344" y="2711639"/>
            <a:ext cx="2584175" cy="495389"/>
          </a:xfrm>
        </p:spPr>
        <p:txBody>
          <a:bodyPr lIns="0" tIns="0" rIns="0" bIns="0" anchor="ctr">
            <a:noAutofit/>
          </a:bodyPr>
          <a:lstStyle>
            <a:lvl1pPr marL="0" indent="0" algn="ctr">
              <a:buNone/>
              <a:defRPr sz="1800" b="1" cap="all" baseline="0">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12" name="Picture Placeholder 11">
            <a:extLst>
              <a:ext uri="{FF2B5EF4-FFF2-40B4-BE49-F238E27FC236}">
                <a16:creationId xmlns="" xmlns:a16="http://schemas.microsoft.com/office/drawing/2014/main" id="{483B974E-5202-4EAD-9D55-4129C84BAE87}"/>
              </a:ext>
            </a:extLst>
          </p:cNvPr>
          <p:cNvSpPr>
            <a:spLocks noGrp="1"/>
          </p:cNvSpPr>
          <p:nvPr>
            <p:ph type="pic" sz="quarter" idx="17" hasCustomPrompt="1"/>
          </p:nvPr>
        </p:nvSpPr>
        <p:spPr>
          <a:xfrm>
            <a:off x="1267970" y="1988376"/>
            <a:ext cx="377155" cy="502873"/>
          </a:xfrm>
          <a:prstGeom prst="rect">
            <a:avLst/>
          </a:prstGeom>
          <a:noFill/>
        </p:spPr>
        <p:txBody>
          <a:bodyPr lIns="0" rIns="0" anchor="ctr">
            <a:noAutofit/>
          </a:bodyPr>
          <a:lstStyle>
            <a:lvl1pPr marL="0" indent="0" algn="ctr">
              <a:buNone/>
              <a:defRPr sz="1100">
                <a:solidFill>
                  <a:schemeClr val="bg1"/>
                </a:solidFill>
              </a:defRPr>
            </a:lvl1pPr>
          </a:lstStyle>
          <a:p>
            <a:r>
              <a:rPr lang="en-IN" dirty="0"/>
              <a:t>icon</a:t>
            </a:r>
          </a:p>
        </p:txBody>
      </p:sp>
    </p:spTree>
    <p:extLst>
      <p:ext uri="{BB962C8B-B14F-4D97-AF65-F5344CB8AC3E}">
        <p14:creationId xmlns:p14="http://schemas.microsoft.com/office/powerpoint/2010/main" val="1741033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Layout">
    <p:spTree>
      <p:nvGrpSpPr>
        <p:cNvPr id="1" name=""/>
        <p:cNvGrpSpPr/>
        <p:nvPr/>
      </p:nvGrpSpPr>
      <p:grpSpPr>
        <a:xfrm>
          <a:off x="0" y="0"/>
          <a:ext cx="0" cy="0"/>
          <a:chOff x="0" y="0"/>
          <a:chExt cx="0" cy="0"/>
        </a:xfrm>
      </p:grpSpPr>
      <p:sp>
        <p:nvSpPr>
          <p:cNvPr id="22" name="Rectangle 21">
            <a:extLst>
              <a:ext uri="{FF2B5EF4-FFF2-40B4-BE49-F238E27FC236}">
                <a16:creationId xmlns="" xmlns:a16="http://schemas.microsoft.com/office/drawing/2014/main" id="{1B6EB0C6-606C-4AFB-8FF8-AB43606B95BD}"/>
              </a:ext>
            </a:extLst>
          </p:cNvPr>
          <p:cNvSpPr/>
          <p:nvPr userDrawn="1"/>
        </p:nvSpPr>
        <p:spPr>
          <a:xfrm>
            <a:off x="4906537" y="4707910"/>
            <a:ext cx="4237463"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4" name="Rectangle 3">
            <a:extLst>
              <a:ext uri="{FF2B5EF4-FFF2-40B4-BE49-F238E27FC236}">
                <a16:creationId xmlns="" xmlns:a16="http://schemas.microsoft.com/office/drawing/2014/main" id="{25CE6D5A-A5C0-4B12-A26A-691D5743FA5C}"/>
              </a:ext>
            </a:extLst>
          </p:cNvPr>
          <p:cNvSpPr/>
          <p:nvPr userDrawn="1"/>
        </p:nvSpPr>
        <p:spPr>
          <a:xfrm>
            <a:off x="-102476" y="1648189"/>
            <a:ext cx="4281854"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 name="Title 1">
            <a:extLst>
              <a:ext uri="{FF2B5EF4-FFF2-40B4-BE49-F238E27FC236}">
                <a16:creationId xmlns="" xmlns:a16="http://schemas.microsoft.com/office/drawing/2014/main" id="{32970CD0-696D-4313-96BA-4AA72C813BD0}"/>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a:t>Click to edit Master title style</a:t>
            </a:r>
            <a:endParaRPr lang="en-IN" dirty="0"/>
          </a:p>
        </p:txBody>
      </p:sp>
      <p:sp>
        <p:nvSpPr>
          <p:cNvPr id="3" name="Content Placeholder 2">
            <a:extLst>
              <a:ext uri="{FF2B5EF4-FFF2-40B4-BE49-F238E27FC236}">
                <a16:creationId xmlns="" xmlns:a16="http://schemas.microsoft.com/office/drawing/2014/main" id="{0FEE9886-36F0-4E06-A3A6-D8F00B0665A1}"/>
              </a:ext>
            </a:extLst>
          </p:cNvPr>
          <p:cNvSpPr>
            <a:spLocks noGrp="1"/>
          </p:cNvSpPr>
          <p:nvPr>
            <p:ph idx="1"/>
          </p:nvPr>
        </p:nvSpPr>
        <p:spPr>
          <a:xfrm>
            <a:off x="510700" y="2863158"/>
            <a:ext cx="3055502" cy="2846648"/>
          </a:xfrm>
        </p:spPr>
        <p:txBody>
          <a:bodyPr lIns="0" tIns="0" rIns="0" bIns="0">
            <a:noAutofit/>
          </a:bodyPr>
          <a:lstStyle>
            <a:lvl1pPr marL="0" indent="0" algn="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accent2"/>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80800"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58729" y="6455741"/>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20" name="Content Placeholder 2">
            <a:extLst>
              <a:ext uri="{FF2B5EF4-FFF2-40B4-BE49-F238E27FC236}">
                <a16:creationId xmlns="" xmlns:a16="http://schemas.microsoft.com/office/drawing/2014/main" id="{FEB88DD7-AEB5-4718-AF2D-28B5B91ED715}"/>
              </a:ext>
            </a:extLst>
          </p:cNvPr>
          <p:cNvSpPr>
            <a:spLocks noGrp="1"/>
          </p:cNvSpPr>
          <p:nvPr>
            <p:ph idx="15" hasCustomPrompt="1"/>
          </p:nvPr>
        </p:nvSpPr>
        <p:spPr>
          <a:xfrm>
            <a:off x="833373" y="1916333"/>
            <a:ext cx="2584175" cy="495389"/>
          </a:xfrm>
        </p:spPr>
        <p:txBody>
          <a:bodyPr lIns="0" tIns="0" rIns="0" bIns="0" anchor="ctr">
            <a:noAutofit/>
          </a:bodyPr>
          <a:lstStyle>
            <a:lvl1pPr marL="0" indent="0" algn="r">
              <a:buNone/>
              <a:defRPr sz="1800" b="1" cap="all" baseline="0">
                <a:solidFill>
                  <a:schemeClr val="accent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Topic 01 comes here</a:t>
            </a:r>
          </a:p>
        </p:txBody>
      </p:sp>
      <p:sp>
        <p:nvSpPr>
          <p:cNvPr id="23" name="Content Placeholder 2">
            <a:extLst>
              <a:ext uri="{FF2B5EF4-FFF2-40B4-BE49-F238E27FC236}">
                <a16:creationId xmlns="" xmlns:a16="http://schemas.microsoft.com/office/drawing/2014/main" id="{E5123CE7-2F8A-489B-BD99-0C2A33ADF49A}"/>
              </a:ext>
            </a:extLst>
          </p:cNvPr>
          <p:cNvSpPr>
            <a:spLocks noGrp="1"/>
          </p:cNvSpPr>
          <p:nvPr>
            <p:ph idx="19"/>
          </p:nvPr>
        </p:nvSpPr>
        <p:spPr>
          <a:xfrm>
            <a:off x="5495938" y="1648186"/>
            <a:ext cx="3055502" cy="2834508"/>
          </a:xfrm>
        </p:spPr>
        <p:txBody>
          <a:bodyPr lIns="0" tIns="0" rIns="0" bIns="0" anchor="b">
            <a:noAutofit/>
          </a:bodyPr>
          <a:lstStyle>
            <a:lvl1pPr marL="0" indent="0" algn="l">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25" name="Content Placeholder 2">
            <a:extLst>
              <a:ext uri="{FF2B5EF4-FFF2-40B4-BE49-F238E27FC236}">
                <a16:creationId xmlns="" xmlns:a16="http://schemas.microsoft.com/office/drawing/2014/main" id="{07730BCF-AC2A-4FEC-8F01-63964DB444CF}"/>
              </a:ext>
            </a:extLst>
          </p:cNvPr>
          <p:cNvSpPr>
            <a:spLocks noGrp="1"/>
          </p:cNvSpPr>
          <p:nvPr>
            <p:ph idx="20" hasCustomPrompt="1"/>
          </p:nvPr>
        </p:nvSpPr>
        <p:spPr>
          <a:xfrm>
            <a:off x="5606783" y="4963453"/>
            <a:ext cx="2584175" cy="495389"/>
          </a:xfrm>
        </p:spPr>
        <p:txBody>
          <a:bodyPr lIns="0" tIns="0" rIns="0" bIns="0" anchor="ctr">
            <a:noAutofit/>
          </a:bodyPr>
          <a:lstStyle>
            <a:lvl1pPr marL="0" indent="0" algn="l">
              <a:buNone/>
              <a:defRPr sz="1800" b="1" cap="all" baseline="0">
                <a:solidFill>
                  <a:schemeClr val="accent3"/>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Topic 02 comes here</a:t>
            </a:r>
          </a:p>
        </p:txBody>
      </p:sp>
      <p:sp>
        <p:nvSpPr>
          <p:cNvPr id="21" name="Oval 20">
            <a:extLst>
              <a:ext uri="{FF2B5EF4-FFF2-40B4-BE49-F238E27FC236}">
                <a16:creationId xmlns="" xmlns:a16="http://schemas.microsoft.com/office/drawing/2014/main" id="{919C8692-230B-D543-A7F7-4FD61B04D1C6}"/>
              </a:ext>
            </a:extLst>
          </p:cNvPr>
          <p:cNvSpPr>
            <a:spLocks noChangeAspect="1"/>
          </p:cNvSpPr>
          <p:nvPr userDrawn="1"/>
        </p:nvSpPr>
        <p:spPr>
          <a:xfrm>
            <a:off x="3566202" y="1652765"/>
            <a:ext cx="998795" cy="1001899"/>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4" name="Picture Placeholder 11">
            <a:extLst>
              <a:ext uri="{FF2B5EF4-FFF2-40B4-BE49-F238E27FC236}">
                <a16:creationId xmlns="" xmlns:a16="http://schemas.microsoft.com/office/drawing/2014/main" id="{E150BFC7-A11D-CC46-B5A2-8BD93C269506}"/>
              </a:ext>
            </a:extLst>
          </p:cNvPr>
          <p:cNvSpPr>
            <a:spLocks noGrp="1"/>
          </p:cNvSpPr>
          <p:nvPr>
            <p:ph type="pic" sz="quarter" idx="21" hasCustomPrompt="1"/>
          </p:nvPr>
        </p:nvSpPr>
        <p:spPr>
          <a:xfrm>
            <a:off x="3962228" y="1850971"/>
            <a:ext cx="454115" cy="605487"/>
          </a:xfrm>
          <a:prstGeom prst="rect">
            <a:avLst/>
          </a:prstGeom>
          <a:noFill/>
        </p:spPr>
        <p:txBody>
          <a:bodyPr lIns="0" rIns="0" anchor="ctr">
            <a:normAutofit/>
          </a:bodyPr>
          <a:lstStyle>
            <a:lvl1pPr marL="0" indent="0" algn="ctr">
              <a:buNone/>
              <a:defRPr sz="1100">
                <a:solidFill>
                  <a:schemeClr val="bg1"/>
                </a:solidFill>
              </a:defRPr>
            </a:lvl1pPr>
          </a:lstStyle>
          <a:p>
            <a:r>
              <a:rPr lang="en-IN" dirty="0"/>
              <a:t>icon</a:t>
            </a:r>
          </a:p>
        </p:txBody>
      </p:sp>
      <p:sp>
        <p:nvSpPr>
          <p:cNvPr id="28" name="Oval 27">
            <a:extLst>
              <a:ext uri="{FF2B5EF4-FFF2-40B4-BE49-F238E27FC236}">
                <a16:creationId xmlns="" xmlns:a16="http://schemas.microsoft.com/office/drawing/2014/main" id="{F95B55F4-B501-3440-8904-A1C7F049CBE8}"/>
              </a:ext>
            </a:extLst>
          </p:cNvPr>
          <p:cNvSpPr>
            <a:spLocks noChangeAspect="1"/>
          </p:cNvSpPr>
          <p:nvPr userDrawn="1"/>
        </p:nvSpPr>
        <p:spPr>
          <a:xfrm>
            <a:off x="4337824" y="4707910"/>
            <a:ext cx="989033" cy="100189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9" name="Picture Placeholder 11">
            <a:extLst>
              <a:ext uri="{FF2B5EF4-FFF2-40B4-BE49-F238E27FC236}">
                <a16:creationId xmlns="" xmlns:a16="http://schemas.microsoft.com/office/drawing/2014/main" id="{F2116994-BE3E-6A43-9C15-E71BA8EC821F}"/>
              </a:ext>
            </a:extLst>
          </p:cNvPr>
          <p:cNvSpPr>
            <a:spLocks noGrp="1"/>
          </p:cNvSpPr>
          <p:nvPr>
            <p:ph type="pic" sz="quarter" idx="22" hasCustomPrompt="1"/>
          </p:nvPr>
        </p:nvSpPr>
        <p:spPr>
          <a:xfrm>
            <a:off x="4724088" y="4906116"/>
            <a:ext cx="454115" cy="605487"/>
          </a:xfrm>
          <a:prstGeom prst="rect">
            <a:avLst/>
          </a:prstGeom>
          <a:noFill/>
        </p:spPr>
        <p:txBody>
          <a:bodyPr lIns="0" rIns="0" anchor="ctr">
            <a:normAutofit/>
          </a:bodyPr>
          <a:lstStyle>
            <a:lvl1pPr marL="0" indent="0" algn="ctr">
              <a:buNone/>
              <a:defRPr sz="1100">
                <a:solidFill>
                  <a:schemeClr val="bg1"/>
                </a:solidFill>
              </a:defRPr>
            </a:lvl1pPr>
          </a:lstStyle>
          <a:p>
            <a:r>
              <a:rPr lang="en-IN" dirty="0"/>
              <a:t>icon</a:t>
            </a:r>
          </a:p>
        </p:txBody>
      </p:sp>
    </p:spTree>
    <p:extLst>
      <p:ext uri="{BB962C8B-B14F-4D97-AF65-F5344CB8AC3E}">
        <p14:creationId xmlns:p14="http://schemas.microsoft.com/office/powerpoint/2010/main" val="891400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1" name="Group 10">
            <a:extLst>
              <a:ext uri="{FF2B5EF4-FFF2-40B4-BE49-F238E27FC236}">
                <a16:creationId xmlns="" xmlns:a16="http://schemas.microsoft.com/office/drawing/2014/main" id="{04B31150-A166-4DB3-A898-2154C9665891}"/>
              </a:ext>
            </a:extLst>
          </p:cNvPr>
          <p:cNvGrpSpPr/>
          <p:nvPr userDrawn="1"/>
        </p:nvGrpSpPr>
        <p:grpSpPr>
          <a:xfrm rot="8650774" flipH="1" flipV="1">
            <a:off x="5973300" y="-603084"/>
            <a:ext cx="3327168" cy="4112869"/>
            <a:chOff x="11114088" y="2241550"/>
            <a:chExt cx="1905000" cy="2354263"/>
          </a:xfrm>
          <a:solidFill>
            <a:schemeClr val="bg2">
              <a:alpha val="53000"/>
            </a:schemeClr>
          </a:solidFill>
        </p:grpSpPr>
        <p:sp>
          <p:nvSpPr>
            <p:cNvPr id="12" name="Freeform 5">
              <a:extLst>
                <a:ext uri="{FF2B5EF4-FFF2-40B4-BE49-F238E27FC236}">
                  <a16:creationId xmlns="" xmlns:a16="http://schemas.microsoft.com/office/drawing/2014/main"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3" name="Freeform 6">
              <a:extLst>
                <a:ext uri="{FF2B5EF4-FFF2-40B4-BE49-F238E27FC236}">
                  <a16:creationId xmlns="" xmlns:a16="http://schemas.microsoft.com/office/drawing/2014/main"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4" name="Freeform 7">
              <a:extLst>
                <a:ext uri="{FF2B5EF4-FFF2-40B4-BE49-F238E27FC236}">
                  <a16:creationId xmlns="" xmlns:a16="http://schemas.microsoft.com/office/drawing/2014/main"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6" name="Title 1">
            <a:extLst>
              <a:ext uri="{FF2B5EF4-FFF2-40B4-BE49-F238E27FC236}">
                <a16:creationId xmlns="" xmlns:a16="http://schemas.microsoft.com/office/drawing/2014/main" id="{B70E2287-0F7B-4DD3-A805-DB19BBF3C716}"/>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dirty="0"/>
              <a:t>Click to edit Master title style</a:t>
            </a:r>
            <a:endParaRPr lang="en-IN" dirty="0"/>
          </a:p>
        </p:txBody>
      </p:sp>
      <p:sp>
        <p:nvSpPr>
          <p:cNvPr id="7" name="Rectangle 6">
            <a:extLst>
              <a:ext uri="{FF2B5EF4-FFF2-40B4-BE49-F238E27FC236}">
                <a16:creationId xmlns="" xmlns:a16="http://schemas.microsoft.com/office/drawing/2014/main" id="{8DCE74CE-BEFF-42B3-BF3E-C41B1B1F1EE4}"/>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9" name="Oval 8">
            <a:extLst>
              <a:ext uri="{FF2B5EF4-FFF2-40B4-BE49-F238E27FC236}">
                <a16:creationId xmlns="" xmlns:a16="http://schemas.microsoft.com/office/drawing/2014/main" id="{1B26B4BC-3D52-4C1C-85FB-226F0B5201F1}"/>
              </a:ext>
            </a:extLst>
          </p:cNvPr>
          <p:cNvSpPr/>
          <p:nvPr userDrawn="1"/>
        </p:nvSpPr>
        <p:spPr>
          <a:xfrm>
            <a:off x="8528750" y="6409400"/>
            <a:ext cx="280800"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0" name="Slide Number Placeholder 5">
            <a:extLst>
              <a:ext uri="{FF2B5EF4-FFF2-40B4-BE49-F238E27FC236}">
                <a16:creationId xmlns="" xmlns:a16="http://schemas.microsoft.com/office/drawing/2014/main" id="{CEC6B25A-6AA2-46A7-84BE-5C907CA51B02}"/>
              </a:ext>
            </a:extLst>
          </p:cNvPr>
          <p:cNvSpPr>
            <a:spLocks noGrp="1"/>
          </p:cNvSpPr>
          <p:nvPr>
            <p:ph type="sldNum" sz="quarter" idx="12"/>
          </p:nvPr>
        </p:nvSpPr>
        <p:spPr>
          <a:xfrm>
            <a:off x="8558727" y="6455741"/>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3" name="TextBox 2"/>
          <p:cNvSpPr txBox="1"/>
          <p:nvPr userDrawn="1"/>
        </p:nvSpPr>
        <p:spPr>
          <a:xfrm>
            <a:off x="386954" y="1505416"/>
            <a:ext cx="6922671" cy="3416320"/>
          </a:xfrm>
          <a:prstGeom prst="rect">
            <a:avLst/>
          </a:prstGeom>
          <a:noFill/>
        </p:spPr>
        <p:txBody>
          <a:bodyPr wrap="square" rtlCol="0">
            <a:spAutoFit/>
          </a:bodyPr>
          <a:lstStyle/>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a:p>
            <a:endParaRPr lang="en-AU" sz="1800" dirty="0"/>
          </a:p>
        </p:txBody>
      </p:sp>
    </p:spTree>
    <p:extLst>
      <p:ext uri="{BB962C8B-B14F-4D97-AF65-F5344CB8AC3E}">
        <p14:creationId xmlns:p14="http://schemas.microsoft.com/office/powerpoint/2010/main" val="15647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35" name="Group 34">
            <a:extLst>
              <a:ext uri="{FF2B5EF4-FFF2-40B4-BE49-F238E27FC236}">
                <a16:creationId xmlns="" xmlns:a16="http://schemas.microsoft.com/office/drawing/2014/main" id="{431CD316-21C7-4FA9-A45A-374D6AE71ED5}"/>
              </a:ext>
            </a:extLst>
          </p:cNvPr>
          <p:cNvGrpSpPr/>
          <p:nvPr userDrawn="1"/>
        </p:nvGrpSpPr>
        <p:grpSpPr>
          <a:xfrm rot="8650774" flipH="1" flipV="1">
            <a:off x="5397549" y="-395916"/>
            <a:ext cx="3327168" cy="4188766"/>
            <a:chOff x="11114088" y="2241550"/>
            <a:chExt cx="1905000" cy="2354263"/>
          </a:xfrm>
          <a:solidFill>
            <a:schemeClr val="bg2">
              <a:alpha val="53000"/>
            </a:schemeClr>
          </a:solidFill>
        </p:grpSpPr>
        <p:sp>
          <p:nvSpPr>
            <p:cNvPr id="36" name="Freeform 5">
              <a:extLst>
                <a:ext uri="{FF2B5EF4-FFF2-40B4-BE49-F238E27FC236}">
                  <a16:creationId xmlns="" xmlns:a16="http://schemas.microsoft.com/office/drawing/2014/main"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37" name="Freeform 6">
              <a:extLst>
                <a:ext uri="{FF2B5EF4-FFF2-40B4-BE49-F238E27FC236}">
                  <a16:creationId xmlns="" xmlns:a16="http://schemas.microsoft.com/office/drawing/2014/main"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38" name="Freeform 7">
              <a:extLst>
                <a:ext uri="{FF2B5EF4-FFF2-40B4-BE49-F238E27FC236}">
                  <a16:creationId xmlns="" xmlns:a16="http://schemas.microsoft.com/office/drawing/2014/main"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23" name="Oval 22">
            <a:extLst>
              <a:ext uri="{FF2B5EF4-FFF2-40B4-BE49-F238E27FC236}">
                <a16:creationId xmlns="" xmlns:a16="http://schemas.microsoft.com/office/drawing/2014/main" id="{687010E4-ADF2-486D-8DF7-B0FF38C6DADF}"/>
              </a:ext>
            </a:extLst>
          </p:cNvPr>
          <p:cNvSpPr/>
          <p:nvPr userDrawn="1"/>
        </p:nvSpPr>
        <p:spPr>
          <a:xfrm>
            <a:off x="576175" y="1698469"/>
            <a:ext cx="1728000"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4" name="Oval 23">
            <a:extLst>
              <a:ext uri="{FF2B5EF4-FFF2-40B4-BE49-F238E27FC236}">
                <a16:creationId xmlns="" xmlns:a16="http://schemas.microsoft.com/office/drawing/2014/main" id="{9159AA79-2237-4A27-BBC2-D44032158D19}"/>
              </a:ext>
            </a:extLst>
          </p:cNvPr>
          <p:cNvSpPr/>
          <p:nvPr userDrawn="1"/>
        </p:nvSpPr>
        <p:spPr>
          <a:xfrm>
            <a:off x="2855654" y="1698469"/>
            <a:ext cx="1660516"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5" name="Oval 24">
            <a:extLst>
              <a:ext uri="{FF2B5EF4-FFF2-40B4-BE49-F238E27FC236}">
                <a16:creationId xmlns="" xmlns:a16="http://schemas.microsoft.com/office/drawing/2014/main" id="{0272B962-9566-42D2-B4C3-E7AA81884A83}"/>
              </a:ext>
            </a:extLst>
          </p:cNvPr>
          <p:cNvSpPr/>
          <p:nvPr userDrawn="1"/>
        </p:nvSpPr>
        <p:spPr>
          <a:xfrm>
            <a:off x="4898782" y="1698469"/>
            <a:ext cx="1683069"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6" name="Oval 25">
            <a:extLst>
              <a:ext uri="{FF2B5EF4-FFF2-40B4-BE49-F238E27FC236}">
                <a16:creationId xmlns="" xmlns:a16="http://schemas.microsoft.com/office/drawing/2014/main" id="{19733285-016C-4C38-816C-83D30C075C70}"/>
              </a:ext>
            </a:extLst>
          </p:cNvPr>
          <p:cNvSpPr/>
          <p:nvPr userDrawn="1"/>
        </p:nvSpPr>
        <p:spPr>
          <a:xfrm>
            <a:off x="6895260" y="1698469"/>
            <a:ext cx="1632054"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0" name="Freeform: Shape 19">
            <a:extLst>
              <a:ext uri="{FF2B5EF4-FFF2-40B4-BE49-F238E27FC236}">
                <a16:creationId xmlns="" xmlns:a16="http://schemas.microsoft.com/office/drawing/2014/main" id="{EF40DBA4-AB63-4B47-B37F-BCC3D59B5392}"/>
              </a:ext>
            </a:extLst>
          </p:cNvPr>
          <p:cNvSpPr/>
          <p:nvPr userDrawn="1"/>
        </p:nvSpPr>
        <p:spPr>
          <a:xfrm>
            <a:off x="3008975" y="1778212"/>
            <a:ext cx="13653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1" name="Freeform: Shape 20">
            <a:extLst>
              <a:ext uri="{FF2B5EF4-FFF2-40B4-BE49-F238E27FC236}">
                <a16:creationId xmlns="" xmlns:a16="http://schemas.microsoft.com/office/drawing/2014/main" id="{33EF0AFB-D099-4FF1-8963-7DA87268867F}"/>
              </a:ext>
            </a:extLst>
          </p:cNvPr>
          <p:cNvSpPr/>
          <p:nvPr userDrawn="1"/>
        </p:nvSpPr>
        <p:spPr>
          <a:xfrm>
            <a:off x="5095196" y="1778212"/>
            <a:ext cx="1323271"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2" name="Freeform: Shape 21">
            <a:extLst>
              <a:ext uri="{FF2B5EF4-FFF2-40B4-BE49-F238E27FC236}">
                <a16:creationId xmlns="" xmlns:a16="http://schemas.microsoft.com/office/drawing/2014/main" id="{6872C96E-9AF3-4FA0-8180-C213C7F2209E}"/>
              </a:ext>
            </a:extLst>
          </p:cNvPr>
          <p:cNvSpPr/>
          <p:nvPr userDrawn="1"/>
        </p:nvSpPr>
        <p:spPr>
          <a:xfrm>
            <a:off x="7044565" y="1762968"/>
            <a:ext cx="1338377"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7" name="Freeform: Shape 16">
            <a:extLst>
              <a:ext uri="{FF2B5EF4-FFF2-40B4-BE49-F238E27FC236}">
                <a16:creationId xmlns="" xmlns:a16="http://schemas.microsoft.com/office/drawing/2014/main" id="{3A08BE29-CFA5-4E0D-9DBE-A430AE1B8072}"/>
              </a:ext>
            </a:extLst>
          </p:cNvPr>
          <p:cNvSpPr/>
          <p:nvPr userDrawn="1"/>
        </p:nvSpPr>
        <p:spPr>
          <a:xfrm>
            <a:off x="800720" y="1778212"/>
            <a:ext cx="1324770"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6" name="Title 1">
            <a:extLst>
              <a:ext uri="{FF2B5EF4-FFF2-40B4-BE49-F238E27FC236}">
                <a16:creationId xmlns="" xmlns:a16="http://schemas.microsoft.com/office/drawing/2014/main" id="{B70E2287-0F7B-4DD3-A805-DB19BBF3C716}"/>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a:t>Click to edit Master title style</a:t>
            </a:r>
            <a:endParaRPr lang="en-IN"/>
          </a:p>
        </p:txBody>
      </p:sp>
      <p:sp>
        <p:nvSpPr>
          <p:cNvPr id="7" name="Rectangle 6">
            <a:extLst>
              <a:ext uri="{FF2B5EF4-FFF2-40B4-BE49-F238E27FC236}">
                <a16:creationId xmlns="" xmlns:a16="http://schemas.microsoft.com/office/drawing/2014/main" id="{8DCE74CE-BEFF-42B3-BF3E-C41B1B1F1EE4}"/>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9" name="Oval 8">
            <a:extLst>
              <a:ext uri="{FF2B5EF4-FFF2-40B4-BE49-F238E27FC236}">
                <a16:creationId xmlns="" xmlns:a16="http://schemas.microsoft.com/office/drawing/2014/main" id="{1B26B4BC-3D52-4C1C-85FB-226F0B5201F1}"/>
              </a:ext>
            </a:extLst>
          </p:cNvPr>
          <p:cNvSpPr/>
          <p:nvPr userDrawn="1"/>
        </p:nvSpPr>
        <p:spPr>
          <a:xfrm>
            <a:off x="8528752" y="6409400"/>
            <a:ext cx="210038"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0" name="Slide Number Placeholder 5">
            <a:extLst>
              <a:ext uri="{FF2B5EF4-FFF2-40B4-BE49-F238E27FC236}">
                <a16:creationId xmlns="" xmlns:a16="http://schemas.microsoft.com/office/drawing/2014/main" id="{CEC6B25A-6AA2-46A7-84BE-5C907CA51B02}"/>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3" name="Picture Placeholder 2">
            <a:extLst>
              <a:ext uri="{FF2B5EF4-FFF2-40B4-BE49-F238E27FC236}">
                <a16:creationId xmlns="" xmlns:a16="http://schemas.microsoft.com/office/drawing/2014/main" id="{B1B995BE-66C2-4379-885F-4BE069DA39E4}"/>
              </a:ext>
            </a:extLst>
          </p:cNvPr>
          <p:cNvSpPr>
            <a:spLocks noGrp="1"/>
          </p:cNvSpPr>
          <p:nvPr>
            <p:ph type="pic" sz="quarter" idx="13"/>
          </p:nvPr>
        </p:nvSpPr>
        <p:spPr>
          <a:xfrm>
            <a:off x="736008" y="1848538"/>
            <a:ext cx="1429200"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11" name="Picture Placeholder 2">
            <a:extLst>
              <a:ext uri="{FF2B5EF4-FFF2-40B4-BE49-F238E27FC236}">
                <a16:creationId xmlns="" xmlns:a16="http://schemas.microsoft.com/office/drawing/2014/main" id="{9B56B6C6-9F3C-4E80-BBAD-280E697B895C}"/>
              </a:ext>
            </a:extLst>
          </p:cNvPr>
          <p:cNvSpPr>
            <a:spLocks noGrp="1"/>
          </p:cNvSpPr>
          <p:nvPr>
            <p:ph type="pic" sz="quarter" idx="14"/>
          </p:nvPr>
        </p:nvSpPr>
        <p:spPr>
          <a:xfrm>
            <a:off x="2967779" y="1848538"/>
            <a:ext cx="1406572"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12" name="Picture Placeholder 2">
            <a:extLst>
              <a:ext uri="{FF2B5EF4-FFF2-40B4-BE49-F238E27FC236}">
                <a16:creationId xmlns="" xmlns:a16="http://schemas.microsoft.com/office/drawing/2014/main" id="{54704160-1ED7-4B90-8963-0F887C73E94D}"/>
              </a:ext>
            </a:extLst>
          </p:cNvPr>
          <p:cNvSpPr>
            <a:spLocks noGrp="1"/>
          </p:cNvSpPr>
          <p:nvPr>
            <p:ph type="pic" sz="quarter" idx="15"/>
          </p:nvPr>
        </p:nvSpPr>
        <p:spPr>
          <a:xfrm>
            <a:off x="5046039" y="1872982"/>
            <a:ext cx="1405664"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13" name="Picture Placeholder 2">
            <a:extLst>
              <a:ext uri="{FF2B5EF4-FFF2-40B4-BE49-F238E27FC236}">
                <a16:creationId xmlns="" xmlns:a16="http://schemas.microsoft.com/office/drawing/2014/main" id="{36610597-6A76-4A06-82A5-A8FFC5BAEA0F}"/>
              </a:ext>
            </a:extLst>
          </p:cNvPr>
          <p:cNvSpPr>
            <a:spLocks noGrp="1"/>
          </p:cNvSpPr>
          <p:nvPr>
            <p:ph type="pic" sz="quarter" idx="16"/>
          </p:nvPr>
        </p:nvSpPr>
        <p:spPr>
          <a:xfrm>
            <a:off x="7013528" y="1848538"/>
            <a:ext cx="1379574"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27" name="Content Placeholder 2">
            <a:extLst>
              <a:ext uri="{FF2B5EF4-FFF2-40B4-BE49-F238E27FC236}">
                <a16:creationId xmlns="" xmlns:a16="http://schemas.microsoft.com/office/drawing/2014/main" id="{FF56D2E5-86E4-473A-A62F-B7029E5B2558}"/>
              </a:ext>
            </a:extLst>
          </p:cNvPr>
          <p:cNvSpPr>
            <a:spLocks noGrp="1"/>
          </p:cNvSpPr>
          <p:nvPr>
            <p:ph idx="1"/>
          </p:nvPr>
        </p:nvSpPr>
        <p:spPr>
          <a:xfrm>
            <a:off x="393342"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28" name="Content Placeholder 2">
            <a:extLst>
              <a:ext uri="{FF2B5EF4-FFF2-40B4-BE49-F238E27FC236}">
                <a16:creationId xmlns="" xmlns:a16="http://schemas.microsoft.com/office/drawing/2014/main" id="{93934E34-6CC7-492D-9515-EBEC72EFF4CB}"/>
              </a:ext>
            </a:extLst>
          </p:cNvPr>
          <p:cNvSpPr>
            <a:spLocks noGrp="1"/>
          </p:cNvSpPr>
          <p:nvPr>
            <p:ph idx="17" hasCustomPrompt="1"/>
          </p:nvPr>
        </p:nvSpPr>
        <p:spPr>
          <a:xfrm>
            <a:off x="393342"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
        <p:nvSpPr>
          <p:cNvPr id="29" name="Content Placeholder 2">
            <a:extLst>
              <a:ext uri="{FF2B5EF4-FFF2-40B4-BE49-F238E27FC236}">
                <a16:creationId xmlns="" xmlns:a16="http://schemas.microsoft.com/office/drawing/2014/main" id="{E4E27467-A1AA-4773-AAB5-A96267FBD712}"/>
              </a:ext>
            </a:extLst>
          </p:cNvPr>
          <p:cNvSpPr>
            <a:spLocks noGrp="1"/>
          </p:cNvSpPr>
          <p:nvPr>
            <p:ph idx="18"/>
          </p:nvPr>
        </p:nvSpPr>
        <p:spPr>
          <a:xfrm>
            <a:off x="2533391"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30" name="Content Placeholder 2">
            <a:extLst>
              <a:ext uri="{FF2B5EF4-FFF2-40B4-BE49-F238E27FC236}">
                <a16:creationId xmlns="" xmlns:a16="http://schemas.microsoft.com/office/drawing/2014/main" id="{6CABD5EB-4A8B-448B-8ED1-B8B420815B2D}"/>
              </a:ext>
            </a:extLst>
          </p:cNvPr>
          <p:cNvSpPr>
            <a:spLocks noGrp="1"/>
          </p:cNvSpPr>
          <p:nvPr>
            <p:ph idx="19" hasCustomPrompt="1"/>
          </p:nvPr>
        </p:nvSpPr>
        <p:spPr>
          <a:xfrm>
            <a:off x="2533391"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
        <p:nvSpPr>
          <p:cNvPr id="31" name="Content Placeholder 2">
            <a:extLst>
              <a:ext uri="{FF2B5EF4-FFF2-40B4-BE49-F238E27FC236}">
                <a16:creationId xmlns="" xmlns:a16="http://schemas.microsoft.com/office/drawing/2014/main" id="{0D86883C-E501-47FF-AE1A-E9CE8B71B421}"/>
              </a:ext>
            </a:extLst>
          </p:cNvPr>
          <p:cNvSpPr>
            <a:spLocks noGrp="1"/>
          </p:cNvSpPr>
          <p:nvPr>
            <p:ph idx="20"/>
          </p:nvPr>
        </p:nvSpPr>
        <p:spPr>
          <a:xfrm>
            <a:off x="4662443"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32" name="Content Placeholder 2">
            <a:extLst>
              <a:ext uri="{FF2B5EF4-FFF2-40B4-BE49-F238E27FC236}">
                <a16:creationId xmlns="" xmlns:a16="http://schemas.microsoft.com/office/drawing/2014/main" id="{3683A037-F698-4CC9-904D-F377D71F690F}"/>
              </a:ext>
            </a:extLst>
          </p:cNvPr>
          <p:cNvSpPr>
            <a:spLocks noGrp="1"/>
          </p:cNvSpPr>
          <p:nvPr>
            <p:ph idx="21" hasCustomPrompt="1"/>
          </p:nvPr>
        </p:nvSpPr>
        <p:spPr>
          <a:xfrm>
            <a:off x="4662443"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
        <p:nvSpPr>
          <p:cNvPr id="33" name="Content Placeholder 2">
            <a:extLst>
              <a:ext uri="{FF2B5EF4-FFF2-40B4-BE49-F238E27FC236}">
                <a16:creationId xmlns="" xmlns:a16="http://schemas.microsoft.com/office/drawing/2014/main" id="{0A095594-2B82-44ED-8C9B-DA7C4D3D2872}"/>
              </a:ext>
            </a:extLst>
          </p:cNvPr>
          <p:cNvSpPr>
            <a:spLocks noGrp="1"/>
          </p:cNvSpPr>
          <p:nvPr>
            <p:ph idx="22"/>
          </p:nvPr>
        </p:nvSpPr>
        <p:spPr>
          <a:xfrm>
            <a:off x="6801730"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34" name="Content Placeholder 2">
            <a:extLst>
              <a:ext uri="{FF2B5EF4-FFF2-40B4-BE49-F238E27FC236}">
                <a16:creationId xmlns="" xmlns:a16="http://schemas.microsoft.com/office/drawing/2014/main" id="{54CDD46A-22ED-48F5-9B5F-13B1B5C4B320}"/>
              </a:ext>
            </a:extLst>
          </p:cNvPr>
          <p:cNvSpPr>
            <a:spLocks noGrp="1"/>
          </p:cNvSpPr>
          <p:nvPr>
            <p:ph idx="23" hasCustomPrompt="1"/>
          </p:nvPr>
        </p:nvSpPr>
        <p:spPr>
          <a:xfrm>
            <a:off x="6801730"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Tree>
    <p:extLst>
      <p:ext uri="{BB962C8B-B14F-4D97-AF65-F5344CB8AC3E}">
        <p14:creationId xmlns:p14="http://schemas.microsoft.com/office/powerpoint/2010/main" val="3876503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eam Slide">
    <p:spTree>
      <p:nvGrpSpPr>
        <p:cNvPr id="1" name=""/>
        <p:cNvGrpSpPr/>
        <p:nvPr/>
      </p:nvGrpSpPr>
      <p:grpSpPr>
        <a:xfrm>
          <a:off x="0" y="0"/>
          <a:ext cx="0" cy="0"/>
          <a:chOff x="0" y="0"/>
          <a:chExt cx="0" cy="0"/>
        </a:xfrm>
      </p:grpSpPr>
      <p:grpSp>
        <p:nvGrpSpPr>
          <p:cNvPr id="35" name="Group 34">
            <a:extLst>
              <a:ext uri="{FF2B5EF4-FFF2-40B4-BE49-F238E27FC236}">
                <a16:creationId xmlns="" xmlns:a16="http://schemas.microsoft.com/office/drawing/2014/main" id="{431CD316-21C7-4FA9-A45A-374D6AE71ED5}"/>
              </a:ext>
            </a:extLst>
          </p:cNvPr>
          <p:cNvGrpSpPr/>
          <p:nvPr userDrawn="1"/>
        </p:nvGrpSpPr>
        <p:grpSpPr>
          <a:xfrm rot="8650774" flipH="1" flipV="1">
            <a:off x="5397549" y="-395916"/>
            <a:ext cx="3327168" cy="4188766"/>
            <a:chOff x="11114088" y="2241550"/>
            <a:chExt cx="1905000" cy="2354263"/>
          </a:xfrm>
          <a:solidFill>
            <a:schemeClr val="bg2">
              <a:alpha val="53000"/>
            </a:schemeClr>
          </a:solidFill>
        </p:grpSpPr>
        <p:sp>
          <p:nvSpPr>
            <p:cNvPr id="36" name="Freeform 5">
              <a:extLst>
                <a:ext uri="{FF2B5EF4-FFF2-40B4-BE49-F238E27FC236}">
                  <a16:creationId xmlns="" xmlns:a16="http://schemas.microsoft.com/office/drawing/2014/main"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37" name="Freeform 6">
              <a:extLst>
                <a:ext uri="{FF2B5EF4-FFF2-40B4-BE49-F238E27FC236}">
                  <a16:creationId xmlns="" xmlns:a16="http://schemas.microsoft.com/office/drawing/2014/main"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38" name="Freeform 7">
              <a:extLst>
                <a:ext uri="{FF2B5EF4-FFF2-40B4-BE49-F238E27FC236}">
                  <a16:creationId xmlns="" xmlns:a16="http://schemas.microsoft.com/office/drawing/2014/main"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23" name="Oval 22">
            <a:extLst>
              <a:ext uri="{FF2B5EF4-FFF2-40B4-BE49-F238E27FC236}">
                <a16:creationId xmlns="" xmlns:a16="http://schemas.microsoft.com/office/drawing/2014/main" id="{687010E4-ADF2-486D-8DF7-B0FF38C6DADF}"/>
              </a:ext>
            </a:extLst>
          </p:cNvPr>
          <p:cNvSpPr/>
          <p:nvPr userDrawn="1"/>
        </p:nvSpPr>
        <p:spPr>
          <a:xfrm>
            <a:off x="576175" y="1698469"/>
            <a:ext cx="1728000"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4" name="Oval 23">
            <a:extLst>
              <a:ext uri="{FF2B5EF4-FFF2-40B4-BE49-F238E27FC236}">
                <a16:creationId xmlns="" xmlns:a16="http://schemas.microsoft.com/office/drawing/2014/main" id="{9159AA79-2237-4A27-BBC2-D44032158D19}"/>
              </a:ext>
            </a:extLst>
          </p:cNvPr>
          <p:cNvSpPr/>
          <p:nvPr userDrawn="1"/>
        </p:nvSpPr>
        <p:spPr>
          <a:xfrm>
            <a:off x="2855654" y="1698469"/>
            <a:ext cx="1660516"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5" name="Oval 24">
            <a:extLst>
              <a:ext uri="{FF2B5EF4-FFF2-40B4-BE49-F238E27FC236}">
                <a16:creationId xmlns="" xmlns:a16="http://schemas.microsoft.com/office/drawing/2014/main" id="{0272B962-9566-42D2-B4C3-E7AA81884A83}"/>
              </a:ext>
            </a:extLst>
          </p:cNvPr>
          <p:cNvSpPr/>
          <p:nvPr userDrawn="1"/>
        </p:nvSpPr>
        <p:spPr>
          <a:xfrm>
            <a:off x="4898782" y="1698469"/>
            <a:ext cx="1683069"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0" name="Freeform: Shape 19">
            <a:extLst>
              <a:ext uri="{FF2B5EF4-FFF2-40B4-BE49-F238E27FC236}">
                <a16:creationId xmlns="" xmlns:a16="http://schemas.microsoft.com/office/drawing/2014/main" id="{EF40DBA4-AB63-4B47-B37F-BCC3D59B5392}"/>
              </a:ext>
            </a:extLst>
          </p:cNvPr>
          <p:cNvSpPr/>
          <p:nvPr userDrawn="1"/>
        </p:nvSpPr>
        <p:spPr>
          <a:xfrm>
            <a:off x="3008975" y="1778212"/>
            <a:ext cx="13653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1" name="Freeform: Shape 20">
            <a:extLst>
              <a:ext uri="{FF2B5EF4-FFF2-40B4-BE49-F238E27FC236}">
                <a16:creationId xmlns="" xmlns:a16="http://schemas.microsoft.com/office/drawing/2014/main" id="{33EF0AFB-D099-4FF1-8963-7DA87268867F}"/>
              </a:ext>
            </a:extLst>
          </p:cNvPr>
          <p:cNvSpPr/>
          <p:nvPr userDrawn="1"/>
        </p:nvSpPr>
        <p:spPr>
          <a:xfrm>
            <a:off x="5095196" y="1778212"/>
            <a:ext cx="1323271"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7" name="Freeform: Shape 16">
            <a:extLst>
              <a:ext uri="{FF2B5EF4-FFF2-40B4-BE49-F238E27FC236}">
                <a16:creationId xmlns="" xmlns:a16="http://schemas.microsoft.com/office/drawing/2014/main" id="{3A08BE29-CFA5-4E0D-9DBE-A430AE1B8072}"/>
              </a:ext>
            </a:extLst>
          </p:cNvPr>
          <p:cNvSpPr/>
          <p:nvPr userDrawn="1"/>
        </p:nvSpPr>
        <p:spPr>
          <a:xfrm>
            <a:off x="800720" y="1778212"/>
            <a:ext cx="1324770"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6" name="Title 1">
            <a:extLst>
              <a:ext uri="{FF2B5EF4-FFF2-40B4-BE49-F238E27FC236}">
                <a16:creationId xmlns="" xmlns:a16="http://schemas.microsoft.com/office/drawing/2014/main" id="{B70E2287-0F7B-4DD3-A805-DB19BBF3C716}"/>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a:t>Click to edit Master title style</a:t>
            </a:r>
            <a:endParaRPr lang="en-IN"/>
          </a:p>
        </p:txBody>
      </p:sp>
      <p:sp>
        <p:nvSpPr>
          <p:cNvPr id="7" name="Rectangle 6">
            <a:extLst>
              <a:ext uri="{FF2B5EF4-FFF2-40B4-BE49-F238E27FC236}">
                <a16:creationId xmlns="" xmlns:a16="http://schemas.microsoft.com/office/drawing/2014/main" id="{8DCE74CE-BEFF-42B3-BF3E-C41B1B1F1EE4}"/>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9" name="Oval 8">
            <a:extLst>
              <a:ext uri="{FF2B5EF4-FFF2-40B4-BE49-F238E27FC236}">
                <a16:creationId xmlns="" xmlns:a16="http://schemas.microsoft.com/office/drawing/2014/main" id="{1B26B4BC-3D52-4C1C-85FB-226F0B5201F1}"/>
              </a:ext>
            </a:extLst>
          </p:cNvPr>
          <p:cNvSpPr/>
          <p:nvPr userDrawn="1"/>
        </p:nvSpPr>
        <p:spPr>
          <a:xfrm>
            <a:off x="8528752" y="6409400"/>
            <a:ext cx="214866"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0" name="Slide Number Placeholder 5">
            <a:extLst>
              <a:ext uri="{FF2B5EF4-FFF2-40B4-BE49-F238E27FC236}">
                <a16:creationId xmlns="" xmlns:a16="http://schemas.microsoft.com/office/drawing/2014/main" id="{CEC6B25A-6AA2-46A7-84BE-5C907CA51B02}"/>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3" name="Picture Placeholder 2">
            <a:extLst>
              <a:ext uri="{FF2B5EF4-FFF2-40B4-BE49-F238E27FC236}">
                <a16:creationId xmlns="" xmlns:a16="http://schemas.microsoft.com/office/drawing/2014/main" id="{B1B995BE-66C2-4379-885F-4BE069DA39E4}"/>
              </a:ext>
            </a:extLst>
          </p:cNvPr>
          <p:cNvSpPr>
            <a:spLocks noGrp="1"/>
          </p:cNvSpPr>
          <p:nvPr>
            <p:ph type="pic" sz="quarter" idx="13"/>
          </p:nvPr>
        </p:nvSpPr>
        <p:spPr>
          <a:xfrm>
            <a:off x="736008" y="1848538"/>
            <a:ext cx="1429200"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11" name="Picture Placeholder 2">
            <a:extLst>
              <a:ext uri="{FF2B5EF4-FFF2-40B4-BE49-F238E27FC236}">
                <a16:creationId xmlns="" xmlns:a16="http://schemas.microsoft.com/office/drawing/2014/main" id="{9B56B6C6-9F3C-4E80-BBAD-280E697B895C}"/>
              </a:ext>
            </a:extLst>
          </p:cNvPr>
          <p:cNvSpPr>
            <a:spLocks noGrp="1"/>
          </p:cNvSpPr>
          <p:nvPr>
            <p:ph type="pic" sz="quarter" idx="14"/>
          </p:nvPr>
        </p:nvSpPr>
        <p:spPr>
          <a:xfrm>
            <a:off x="2967779" y="1848538"/>
            <a:ext cx="1406572"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12" name="Picture Placeholder 2">
            <a:extLst>
              <a:ext uri="{FF2B5EF4-FFF2-40B4-BE49-F238E27FC236}">
                <a16:creationId xmlns="" xmlns:a16="http://schemas.microsoft.com/office/drawing/2014/main" id="{54704160-1ED7-4B90-8963-0F887C73E94D}"/>
              </a:ext>
            </a:extLst>
          </p:cNvPr>
          <p:cNvSpPr>
            <a:spLocks noGrp="1"/>
          </p:cNvSpPr>
          <p:nvPr>
            <p:ph type="pic" sz="quarter" idx="15"/>
          </p:nvPr>
        </p:nvSpPr>
        <p:spPr>
          <a:xfrm>
            <a:off x="5046039" y="1872982"/>
            <a:ext cx="1405664" cy="1430337"/>
          </a:xfrm>
          <a:prstGeom prst="ellipse">
            <a:avLst/>
          </a:prstGeom>
          <a:solidFill>
            <a:schemeClr val="bg2"/>
          </a:solidFill>
        </p:spPr>
        <p:txBody>
          <a:bodyPr anchor="ctr">
            <a:normAutofit/>
          </a:bodyPr>
          <a:lstStyle>
            <a:lvl1pPr marL="0" indent="0" algn="ctr">
              <a:buNone/>
              <a:defRPr sz="2000"/>
            </a:lvl1pPr>
          </a:lstStyle>
          <a:p>
            <a:r>
              <a:rPr lang="en-US" dirty="0"/>
              <a:t>Click icon to add picture</a:t>
            </a:r>
            <a:endParaRPr lang="en-IN" dirty="0"/>
          </a:p>
        </p:txBody>
      </p:sp>
      <p:sp>
        <p:nvSpPr>
          <p:cNvPr id="27" name="Content Placeholder 2">
            <a:extLst>
              <a:ext uri="{FF2B5EF4-FFF2-40B4-BE49-F238E27FC236}">
                <a16:creationId xmlns="" xmlns:a16="http://schemas.microsoft.com/office/drawing/2014/main" id="{FF56D2E5-86E4-473A-A62F-B7029E5B2558}"/>
              </a:ext>
            </a:extLst>
          </p:cNvPr>
          <p:cNvSpPr>
            <a:spLocks noGrp="1"/>
          </p:cNvSpPr>
          <p:nvPr>
            <p:ph idx="1"/>
          </p:nvPr>
        </p:nvSpPr>
        <p:spPr>
          <a:xfrm>
            <a:off x="393342"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28" name="Content Placeholder 2">
            <a:extLst>
              <a:ext uri="{FF2B5EF4-FFF2-40B4-BE49-F238E27FC236}">
                <a16:creationId xmlns="" xmlns:a16="http://schemas.microsoft.com/office/drawing/2014/main" id="{93934E34-6CC7-492D-9515-EBEC72EFF4CB}"/>
              </a:ext>
            </a:extLst>
          </p:cNvPr>
          <p:cNvSpPr>
            <a:spLocks noGrp="1"/>
          </p:cNvSpPr>
          <p:nvPr>
            <p:ph idx="17" hasCustomPrompt="1"/>
          </p:nvPr>
        </p:nvSpPr>
        <p:spPr>
          <a:xfrm>
            <a:off x="393342"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
        <p:nvSpPr>
          <p:cNvPr id="29" name="Content Placeholder 2">
            <a:extLst>
              <a:ext uri="{FF2B5EF4-FFF2-40B4-BE49-F238E27FC236}">
                <a16:creationId xmlns="" xmlns:a16="http://schemas.microsoft.com/office/drawing/2014/main" id="{E4E27467-A1AA-4773-AAB5-A96267FBD712}"/>
              </a:ext>
            </a:extLst>
          </p:cNvPr>
          <p:cNvSpPr>
            <a:spLocks noGrp="1"/>
          </p:cNvSpPr>
          <p:nvPr>
            <p:ph idx="18"/>
          </p:nvPr>
        </p:nvSpPr>
        <p:spPr>
          <a:xfrm>
            <a:off x="2533391"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30" name="Content Placeholder 2">
            <a:extLst>
              <a:ext uri="{FF2B5EF4-FFF2-40B4-BE49-F238E27FC236}">
                <a16:creationId xmlns="" xmlns:a16="http://schemas.microsoft.com/office/drawing/2014/main" id="{6CABD5EB-4A8B-448B-8ED1-B8B420815B2D}"/>
              </a:ext>
            </a:extLst>
          </p:cNvPr>
          <p:cNvSpPr>
            <a:spLocks noGrp="1"/>
          </p:cNvSpPr>
          <p:nvPr>
            <p:ph idx="19" hasCustomPrompt="1"/>
          </p:nvPr>
        </p:nvSpPr>
        <p:spPr>
          <a:xfrm>
            <a:off x="2533391"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
        <p:nvSpPr>
          <p:cNvPr id="31" name="Content Placeholder 2">
            <a:extLst>
              <a:ext uri="{FF2B5EF4-FFF2-40B4-BE49-F238E27FC236}">
                <a16:creationId xmlns="" xmlns:a16="http://schemas.microsoft.com/office/drawing/2014/main" id="{0D86883C-E501-47FF-AE1A-E9CE8B71B421}"/>
              </a:ext>
            </a:extLst>
          </p:cNvPr>
          <p:cNvSpPr>
            <a:spLocks noGrp="1"/>
          </p:cNvSpPr>
          <p:nvPr>
            <p:ph idx="20"/>
          </p:nvPr>
        </p:nvSpPr>
        <p:spPr>
          <a:xfrm>
            <a:off x="4662443" y="4052309"/>
            <a:ext cx="1941529" cy="1749005"/>
          </a:xfrm>
        </p:spPr>
        <p:txBody>
          <a:bodyPr lIns="0" tIns="0" rIns="0" bIns="0">
            <a:noAutofit/>
          </a:bodyPr>
          <a:lstStyle>
            <a:lvl1pPr marL="0" indent="0" algn="ctr">
              <a:buNone/>
              <a:defRPr sz="16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a:t>Click to edit Master text styles</a:t>
            </a:r>
          </a:p>
        </p:txBody>
      </p:sp>
      <p:sp>
        <p:nvSpPr>
          <p:cNvPr id="32" name="Content Placeholder 2">
            <a:extLst>
              <a:ext uri="{FF2B5EF4-FFF2-40B4-BE49-F238E27FC236}">
                <a16:creationId xmlns="" xmlns:a16="http://schemas.microsoft.com/office/drawing/2014/main" id="{3683A037-F698-4CC9-904D-F377D71F690F}"/>
              </a:ext>
            </a:extLst>
          </p:cNvPr>
          <p:cNvSpPr>
            <a:spLocks noGrp="1"/>
          </p:cNvSpPr>
          <p:nvPr>
            <p:ph idx="21" hasCustomPrompt="1"/>
          </p:nvPr>
        </p:nvSpPr>
        <p:spPr>
          <a:xfrm>
            <a:off x="4662443" y="3539268"/>
            <a:ext cx="1941529" cy="495389"/>
          </a:xfrm>
        </p:spPr>
        <p:txBody>
          <a:bodyPr lIns="0" tIns="0" rIns="0" bIns="0" anchor="ctr">
            <a:noAutofit/>
          </a:bodyPr>
          <a:lstStyle>
            <a:lvl1pPr marL="0" indent="0" algn="ctr">
              <a:buNone/>
              <a:defRPr sz="1600" b="1" cap="all" baseline="0">
                <a:solidFill>
                  <a:srgbClr val="0D1D5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stStyle>
          <a:p>
            <a:pPr lvl="0"/>
            <a:r>
              <a:rPr lang="en-US" dirty="0"/>
              <a:t>Executive 01</a:t>
            </a:r>
          </a:p>
        </p:txBody>
      </p:sp>
    </p:spTree>
    <p:extLst>
      <p:ext uri="{BB962C8B-B14F-4D97-AF65-F5344CB8AC3E}">
        <p14:creationId xmlns:p14="http://schemas.microsoft.com/office/powerpoint/2010/main" val="2042163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Slide_02">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755163" y="1390474"/>
            <a:ext cx="4004601" cy="4125399"/>
          </a:xfrm>
          <a:prstGeom prst="ellipse">
            <a:avLst/>
          </a:prstGeom>
          <a:solidFill>
            <a:schemeClr val="bg2"/>
          </a:solidFill>
        </p:spPr>
        <p:txBody>
          <a:bodyPr anchor="ctr"/>
          <a:lstStyle>
            <a:lvl1pPr marL="0" indent="0" algn="ctr">
              <a:buNone/>
              <a:defRPr/>
            </a:lvl1pPr>
          </a:lstStyle>
          <a:p>
            <a:r>
              <a:rPr lang="en-US"/>
              <a:t>Click icon to add picture</a:t>
            </a:r>
            <a:endParaRPr lang="en-IN"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2256350" y="-1969507"/>
            <a:ext cx="9434389" cy="10769768"/>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cxnSp>
        <p:nvCxnSpPr>
          <p:cNvPr id="12" name="Straight Connector 11">
            <a:extLst>
              <a:ext uri="{FF2B5EF4-FFF2-40B4-BE49-F238E27FC236}">
                <a16:creationId xmlns="" xmlns:a16="http://schemas.microsoft.com/office/drawing/2014/main" id="{77C312F4-62C2-4903-8C4B-423A8717E481}"/>
              </a:ext>
            </a:extLst>
          </p:cNvPr>
          <p:cNvCxnSpPr/>
          <p:nvPr userDrawn="1"/>
        </p:nvCxnSpPr>
        <p:spPr>
          <a:xfrm>
            <a:off x="4852334" y="4233582"/>
            <a:ext cx="1899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Graphic 18" descr="Envelope">
            <a:extLst>
              <a:ext uri="{FF2B5EF4-FFF2-40B4-BE49-F238E27FC236}">
                <a16:creationId xmlns="" xmlns:a16="http://schemas.microsoft.com/office/drawing/2014/main" id="{A686352B-226C-4579-B831-0DC14EC3895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906108" y="4452340"/>
            <a:ext cx="290846" cy="387795"/>
          </a:xfrm>
          <a:prstGeom prst="rect">
            <a:avLst/>
          </a:prstGeom>
        </p:spPr>
      </p:pic>
      <p:pic>
        <p:nvPicPr>
          <p:cNvPr id="20" name="Graphic 19" descr="Network">
            <a:extLst>
              <a:ext uri="{FF2B5EF4-FFF2-40B4-BE49-F238E27FC236}">
                <a16:creationId xmlns="" xmlns:a16="http://schemas.microsoft.com/office/drawing/2014/main" id="{460C8169-012B-451A-A6C2-6FEC0DC82AF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4891565" y="4925643"/>
            <a:ext cx="319931" cy="426575"/>
          </a:xfrm>
          <a:prstGeom prst="rect">
            <a:avLst/>
          </a:prstGeom>
        </p:spPr>
      </p:pic>
      <p:sp>
        <p:nvSpPr>
          <p:cNvPr id="21" name="Subtitle 2">
            <a:extLst>
              <a:ext uri="{FF2B5EF4-FFF2-40B4-BE49-F238E27FC236}">
                <a16:creationId xmlns="" xmlns:a16="http://schemas.microsoft.com/office/drawing/2014/main" id="{ADF17BC1-06CE-42EA-A970-31A7ED871AA4}"/>
              </a:ext>
            </a:extLst>
          </p:cNvPr>
          <p:cNvSpPr>
            <a:spLocks noGrp="1"/>
          </p:cNvSpPr>
          <p:nvPr>
            <p:ph type="subTitle" idx="1" hasCustomPrompt="1"/>
          </p:nvPr>
        </p:nvSpPr>
        <p:spPr>
          <a:xfrm>
            <a:off x="5251598" y="4484694"/>
            <a:ext cx="3405330" cy="503167"/>
          </a:xfrm>
        </p:spPr>
        <p:txBody>
          <a:bodyPr>
            <a:noAutofit/>
          </a:bodyPr>
          <a:lstStyle>
            <a:lvl1pPr marL="0" indent="0" algn="l">
              <a:buNone/>
              <a:defRPr sz="1600" b="0" cap="all" baseline="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email</a:t>
            </a:r>
            <a:endParaRPr lang="en-IN" dirty="0"/>
          </a:p>
        </p:txBody>
      </p:sp>
      <p:sp>
        <p:nvSpPr>
          <p:cNvPr id="22" name="Text Placeholder 6">
            <a:extLst>
              <a:ext uri="{FF2B5EF4-FFF2-40B4-BE49-F238E27FC236}">
                <a16:creationId xmlns="" xmlns:a16="http://schemas.microsoft.com/office/drawing/2014/main" id="{7035F1B3-4E91-44FF-B4E7-E5D87C7A034C}"/>
              </a:ext>
            </a:extLst>
          </p:cNvPr>
          <p:cNvSpPr>
            <a:spLocks noGrp="1"/>
          </p:cNvSpPr>
          <p:nvPr>
            <p:ph type="body" sz="quarter" idx="11" hasCustomPrompt="1"/>
          </p:nvPr>
        </p:nvSpPr>
        <p:spPr>
          <a:xfrm>
            <a:off x="5251741" y="5012635"/>
            <a:ext cx="3400425"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594" lvl="0" indent="-228594"/>
            <a:r>
              <a:rPr lang="en-US" dirty="0"/>
              <a:t>Website </a:t>
            </a:r>
            <a:r>
              <a:rPr lang="en-US" dirty="0" err="1"/>
              <a:t>url</a:t>
            </a:r>
            <a:r>
              <a:rPr lang="en-US" dirty="0"/>
              <a:t> here</a:t>
            </a:r>
          </a:p>
        </p:txBody>
      </p:sp>
      <p:sp>
        <p:nvSpPr>
          <p:cNvPr id="18" name="Title 1">
            <a:extLst>
              <a:ext uri="{FF2B5EF4-FFF2-40B4-BE49-F238E27FC236}">
                <a16:creationId xmlns="" xmlns:a16="http://schemas.microsoft.com/office/drawing/2014/main" id="{525B5135-F466-4A63-A42C-3BB2BAA7D24D}"/>
              </a:ext>
            </a:extLst>
          </p:cNvPr>
          <p:cNvSpPr>
            <a:spLocks noGrp="1"/>
          </p:cNvSpPr>
          <p:nvPr>
            <p:ph type="title"/>
          </p:nvPr>
        </p:nvSpPr>
        <p:spPr>
          <a:xfrm>
            <a:off x="4852333" y="3158641"/>
            <a:ext cx="3758558" cy="921807"/>
          </a:xfrm>
          <a:noFill/>
        </p:spPr>
        <p:txBody>
          <a:bodyPr wrap="square" rtlCol="0">
            <a:noAutofit/>
          </a:bodyPr>
          <a:lstStyle>
            <a:lvl1pPr>
              <a:defRPr lang="en-US" sz="6000" b="1" cap="all" baseline="0" dirty="0">
                <a:solidFill>
                  <a:schemeClr val="bg1"/>
                </a:solidFill>
                <a:ea typeface="+mn-ea"/>
                <a:cs typeface="+mn-cs"/>
              </a:defRPr>
            </a:lvl1pPr>
          </a:lstStyle>
          <a:p>
            <a:pPr marL="0" lvl="0"/>
            <a:r>
              <a:rPr lang="en-US"/>
              <a:t>Click to edit Master title style</a:t>
            </a:r>
            <a:endParaRPr lang="en-US" dirty="0"/>
          </a:p>
        </p:txBody>
      </p:sp>
    </p:spTree>
    <p:extLst>
      <p:ext uri="{BB962C8B-B14F-4D97-AF65-F5344CB8AC3E}">
        <p14:creationId xmlns:p14="http://schemas.microsoft.com/office/powerpoint/2010/main" val="810107028"/>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2880" userDrawn="1">
          <p15:clr>
            <a:srgbClr val="FBAE40"/>
          </p15:clr>
        </p15:guide>
        <p15:guide id="3" pos="5500" userDrawn="1">
          <p15:clr>
            <a:srgbClr val="FBAE40"/>
          </p15:clr>
        </p15:guide>
        <p15:guide id="4" pos="27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9144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6" name="Oval 5">
            <a:extLst>
              <a:ext uri="{FF2B5EF4-FFF2-40B4-BE49-F238E27FC236}">
                <a16:creationId xmlns="" xmlns:a16="http://schemas.microsoft.com/office/drawing/2014/main" id="{1F54E98B-AC75-484D-9121-68498EB888AA}"/>
              </a:ext>
            </a:extLst>
          </p:cNvPr>
          <p:cNvSpPr/>
          <p:nvPr userDrawn="1"/>
        </p:nvSpPr>
        <p:spPr>
          <a:xfrm>
            <a:off x="1373026" y="1280039"/>
            <a:ext cx="4160521" cy="4110655"/>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4919494" y="2142774"/>
            <a:ext cx="3857625" cy="2090808"/>
          </a:xfrm>
        </p:spPr>
        <p:txBody>
          <a:bodyPr anchor="b">
            <a:noAutofit/>
          </a:bodyPr>
          <a:lstStyle>
            <a:lvl1pPr algn="l">
              <a:defRPr sz="5400" b="1" cap="all" baseline="0">
                <a:solidFill>
                  <a:schemeClr val="bg1"/>
                </a:solidFill>
                <a:latin typeface="+mj-lt"/>
              </a:defRPr>
            </a:lvl1pPr>
          </a:lstStyle>
          <a:p>
            <a:r>
              <a:rPr lang="en-US" dirty="0"/>
              <a:t>Title comes here</a:t>
            </a:r>
            <a:endParaRPr lang="en-IN" dirty="0"/>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4920913" y="4862465"/>
            <a:ext cx="3857625" cy="503167"/>
          </a:xfrm>
        </p:spPr>
        <p:txBody>
          <a:bodyPr>
            <a:noAutofit/>
          </a:bodyPr>
          <a:lstStyle>
            <a:lvl1pPr marL="0" indent="0" algn="l">
              <a:buNone/>
              <a:defRPr sz="1800" b="0" cap="all" baseline="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IN"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296230" y="-1851822"/>
            <a:ext cx="8645719" cy="10080000"/>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4852334" y="4233582"/>
            <a:ext cx="1899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9057881"/>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2880" userDrawn="1">
          <p15:clr>
            <a:srgbClr val="FBAE40"/>
          </p15:clr>
        </p15:guide>
        <p15:guide id="3" pos="5500" userDrawn="1">
          <p15:clr>
            <a:srgbClr val="FBAE40"/>
          </p15:clr>
        </p15:guide>
        <p15:guide id="4" pos="27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087E09-D75F-4E26-B01E-A1A09BA2EA70}"/>
              </a:ext>
            </a:extLst>
          </p:cNvPr>
          <p:cNvSpPr/>
          <p:nvPr userDrawn="1"/>
        </p:nvSpPr>
        <p:spPr>
          <a:xfrm>
            <a:off x="0" y="59025"/>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 name="Title 1">
            <a:extLst>
              <a:ext uri="{FF2B5EF4-FFF2-40B4-BE49-F238E27FC236}">
                <a16:creationId xmlns="" xmlns:a16="http://schemas.microsoft.com/office/drawing/2014/main" id="{AF7A70B7-7ADE-4E0B-B956-363B0B1AA613}"/>
              </a:ext>
            </a:extLst>
          </p:cNvPr>
          <p:cNvSpPr>
            <a:spLocks noGrp="1"/>
          </p:cNvSpPr>
          <p:nvPr>
            <p:ph type="title"/>
          </p:nvPr>
        </p:nvSpPr>
        <p:spPr>
          <a:xfrm>
            <a:off x="623888" y="182566"/>
            <a:ext cx="7886700" cy="940181"/>
          </a:xfrm>
        </p:spPr>
        <p:txBody>
          <a:bodyPr anchor="b">
            <a:noAutofit/>
          </a:bodyPr>
          <a:lstStyle>
            <a:lvl1pPr algn="ctr">
              <a:defRPr sz="4000" b="1" cap="all" baseline="0">
                <a:solidFill>
                  <a:schemeClr val="bg1"/>
                </a:solidFill>
              </a:defRPr>
            </a:lvl1pPr>
          </a:lstStyle>
          <a:p>
            <a:r>
              <a:rPr lang="en-US"/>
              <a:t>Click to edit Master title style</a:t>
            </a:r>
            <a:endParaRPr lang="en-IN" dirty="0"/>
          </a:p>
        </p:txBody>
      </p:sp>
      <p:sp>
        <p:nvSpPr>
          <p:cNvPr id="11" name="Oval 10">
            <a:extLst>
              <a:ext uri="{FF2B5EF4-FFF2-40B4-BE49-F238E27FC236}">
                <a16:creationId xmlns="" xmlns:a16="http://schemas.microsoft.com/office/drawing/2014/main" id="{8931D2A9-0B92-4197-8802-80424C14EA7E}"/>
              </a:ext>
            </a:extLst>
          </p:cNvPr>
          <p:cNvSpPr/>
          <p:nvPr userDrawn="1"/>
        </p:nvSpPr>
        <p:spPr>
          <a:xfrm>
            <a:off x="8528752" y="6409400"/>
            <a:ext cx="210038"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6" name="Slide Number Placeholder 5">
            <a:extLst>
              <a:ext uri="{FF2B5EF4-FFF2-40B4-BE49-F238E27FC236}">
                <a16:creationId xmlns="" xmlns:a16="http://schemas.microsoft.com/office/drawing/2014/main" id="{533B74B0-30B9-45C2-9AE6-45D1978AAFAE}"/>
              </a:ext>
            </a:extLst>
          </p:cNvPr>
          <p:cNvSpPr>
            <a:spLocks noGrp="1"/>
          </p:cNvSpPr>
          <p:nvPr>
            <p:ph type="sldNum" sz="quarter" idx="12"/>
          </p:nvPr>
        </p:nvSpPr>
        <p:spPr>
          <a:xfrm>
            <a:off x="8522773" y="6455742"/>
            <a:ext cx="220845" cy="187367"/>
          </a:xfrm>
        </p:spPr>
        <p:txBody>
          <a:bodyPr lIns="0" tIns="0" rIns="0" bIns="0"/>
          <a:lstStyle>
            <a:lvl1pPr algn="ctr">
              <a:defRPr sz="900">
                <a:solidFill>
                  <a:srgbClr val="2C567A"/>
                </a:solidFill>
                <a:latin typeface="+mn-lt"/>
              </a:defRPr>
            </a:lvl1pPr>
          </a:lstStyle>
          <a:p>
            <a:fld id="{9EC71654-96A5-4280-94F3-931C61A9F92C}" type="slidenum">
              <a:rPr lang="en-IN" smtClean="0"/>
              <a:pPr/>
              <a:t>‹#›</a:t>
            </a:fld>
            <a:endParaRPr lang="en-IN" dirty="0"/>
          </a:p>
        </p:txBody>
      </p:sp>
      <p:grpSp>
        <p:nvGrpSpPr>
          <p:cNvPr id="4" name="Group 3">
            <a:extLst>
              <a:ext uri="{FF2B5EF4-FFF2-40B4-BE49-F238E27FC236}">
                <a16:creationId xmlns="" xmlns:a16="http://schemas.microsoft.com/office/drawing/2014/main" id="{AD5251EA-F450-4DD1-995B-DC89513424C8}"/>
              </a:ext>
            </a:extLst>
          </p:cNvPr>
          <p:cNvGrpSpPr/>
          <p:nvPr userDrawn="1"/>
        </p:nvGrpSpPr>
        <p:grpSpPr>
          <a:xfrm rot="16200000">
            <a:off x="942945" y="1451492"/>
            <a:ext cx="6960183" cy="8205453"/>
            <a:chOff x="-1728305" y="-2049517"/>
            <a:chExt cx="8917229" cy="10769768"/>
          </a:xfrm>
        </p:grpSpPr>
        <p:sp>
          <p:nvSpPr>
            <p:cNvPr id="17" name="Oval 16">
              <a:extLst>
                <a:ext uri="{FF2B5EF4-FFF2-40B4-BE49-F238E27FC236}">
                  <a16:creationId xmlns="" xmlns:a16="http://schemas.microsoft.com/office/drawing/2014/main" id="{44882F4E-E8C8-46FE-A9C8-7B79782767F6}"/>
                </a:ext>
              </a:extLst>
            </p:cNvPr>
            <p:cNvSpPr/>
            <p:nvPr userDrawn="1"/>
          </p:nvSpPr>
          <p:spPr>
            <a:xfrm>
              <a:off x="754010" y="708292"/>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18" name="Group 17">
              <a:extLst>
                <a:ext uri="{FF2B5EF4-FFF2-40B4-BE49-F238E27FC236}">
                  <a16:creationId xmlns="" xmlns:a16="http://schemas.microsoft.com/office/drawing/2014/main"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Freeform 5">
                <a:extLst>
                  <a:ext uri="{FF2B5EF4-FFF2-40B4-BE49-F238E27FC236}">
                    <a16:creationId xmlns="" xmlns:a16="http://schemas.microsoft.com/office/drawing/2014/main"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0" name="Freeform 6">
                <a:extLst>
                  <a:ext uri="{FF2B5EF4-FFF2-40B4-BE49-F238E27FC236}">
                    <a16:creationId xmlns="" xmlns:a16="http://schemas.microsoft.com/office/drawing/2014/main"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grpSp>
      <p:sp>
        <p:nvSpPr>
          <p:cNvPr id="21" name="Text Placeholder 2">
            <a:extLst>
              <a:ext uri="{FF2B5EF4-FFF2-40B4-BE49-F238E27FC236}">
                <a16:creationId xmlns="" xmlns:a16="http://schemas.microsoft.com/office/drawing/2014/main" id="{4D77C47B-CC1E-41DA-9146-5DFD63065491}"/>
              </a:ext>
            </a:extLst>
          </p:cNvPr>
          <p:cNvSpPr>
            <a:spLocks noGrp="1"/>
          </p:cNvSpPr>
          <p:nvPr>
            <p:ph type="body" idx="1"/>
          </p:nvPr>
        </p:nvSpPr>
        <p:spPr>
          <a:xfrm>
            <a:off x="623888" y="1153351"/>
            <a:ext cx="7886700" cy="648543"/>
          </a:xfrm>
        </p:spPr>
        <p:txBody>
          <a:bodyPr>
            <a:normAutofit/>
          </a:bodyPr>
          <a:lstStyle>
            <a:lvl1pPr marL="0" indent="0" algn="ctr">
              <a:buNone/>
              <a:defRPr sz="1800">
                <a:solidFill>
                  <a:schemeClr val="bg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226544123"/>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 xmlns:a16="http://schemas.microsoft.com/office/drawing/2014/main" id="{60E0B501-22AA-4685-BE9B-A267F6F675A7}"/>
              </a:ext>
            </a:extLst>
          </p:cNvPr>
          <p:cNvGrpSpPr/>
          <p:nvPr userDrawn="1"/>
        </p:nvGrpSpPr>
        <p:grpSpPr>
          <a:xfrm rot="8650774" flipH="1" flipV="1">
            <a:off x="5572533" y="-1843126"/>
            <a:ext cx="3327168" cy="5482435"/>
            <a:chOff x="11114088" y="2241550"/>
            <a:chExt cx="1905000" cy="2354263"/>
          </a:xfrm>
          <a:solidFill>
            <a:schemeClr val="bg2">
              <a:alpha val="53000"/>
            </a:schemeClr>
          </a:solidFill>
        </p:grpSpPr>
        <p:sp>
          <p:nvSpPr>
            <p:cNvPr id="24" name="Freeform 5">
              <a:extLst>
                <a:ext uri="{FF2B5EF4-FFF2-40B4-BE49-F238E27FC236}">
                  <a16:creationId xmlns="" xmlns:a16="http://schemas.microsoft.com/office/drawing/2014/main"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5" name="Freeform 6">
              <a:extLst>
                <a:ext uri="{FF2B5EF4-FFF2-40B4-BE49-F238E27FC236}">
                  <a16:creationId xmlns="" xmlns:a16="http://schemas.microsoft.com/office/drawing/2014/main"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6" name="Freeform 7">
              <a:extLst>
                <a:ext uri="{FF2B5EF4-FFF2-40B4-BE49-F238E27FC236}">
                  <a16:creationId xmlns="" xmlns:a16="http://schemas.microsoft.com/office/drawing/2014/main"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10038" cy="280051"/>
          </a:xfrm>
          <a:prstGeom prst="ellipse">
            <a:avLst/>
          </a:prstGeom>
          <a:solidFill>
            <a:srgbClr val="51B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27" name="Content Placeholder 2">
            <a:extLst>
              <a:ext uri="{FF2B5EF4-FFF2-40B4-BE49-F238E27FC236}">
                <a16:creationId xmlns="" xmlns:a16="http://schemas.microsoft.com/office/drawing/2014/main" id="{1A1F33A2-66F7-4D85-99DD-7B00F265AC6D}"/>
              </a:ext>
            </a:extLst>
          </p:cNvPr>
          <p:cNvSpPr>
            <a:spLocks noGrp="1"/>
          </p:cNvSpPr>
          <p:nvPr>
            <p:ph idx="1"/>
          </p:nvPr>
        </p:nvSpPr>
        <p:spPr>
          <a:xfrm>
            <a:off x="386954" y="1825625"/>
            <a:ext cx="8128397" cy="3882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itle 1">
            <a:extLst>
              <a:ext uri="{FF2B5EF4-FFF2-40B4-BE49-F238E27FC236}">
                <a16:creationId xmlns="" xmlns:a16="http://schemas.microsoft.com/office/drawing/2014/main" id="{EF788279-D710-447A-9E71-4D1344575691}"/>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a:t>Click to edit Master title style</a:t>
            </a:r>
            <a:endParaRPr lang="en-IN"/>
          </a:p>
        </p:txBody>
      </p:sp>
    </p:spTree>
    <p:extLst>
      <p:ext uri="{BB962C8B-B14F-4D97-AF65-F5344CB8AC3E}">
        <p14:creationId xmlns:p14="http://schemas.microsoft.com/office/powerpoint/2010/main" val="3789758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18" name="Group 17">
            <a:extLst>
              <a:ext uri="{FF2B5EF4-FFF2-40B4-BE49-F238E27FC236}">
                <a16:creationId xmlns="" xmlns:a16="http://schemas.microsoft.com/office/drawing/2014/main" id="{C2A6B906-ACDA-40FD-8AC8-0B693AB12796}"/>
              </a:ext>
            </a:extLst>
          </p:cNvPr>
          <p:cNvGrpSpPr/>
          <p:nvPr userDrawn="1"/>
        </p:nvGrpSpPr>
        <p:grpSpPr>
          <a:xfrm rot="8650774" flipH="1" flipV="1">
            <a:off x="5963512" y="-633367"/>
            <a:ext cx="3327168" cy="4146316"/>
            <a:chOff x="11114088" y="2241550"/>
            <a:chExt cx="1905000" cy="2354263"/>
          </a:xfrm>
          <a:solidFill>
            <a:schemeClr val="bg2">
              <a:alpha val="53000"/>
            </a:schemeClr>
          </a:solidFill>
        </p:grpSpPr>
        <p:sp>
          <p:nvSpPr>
            <p:cNvPr id="19" name="Freeform 5">
              <a:extLst>
                <a:ext uri="{FF2B5EF4-FFF2-40B4-BE49-F238E27FC236}">
                  <a16:creationId xmlns="" xmlns:a16="http://schemas.microsoft.com/office/drawing/2014/main"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0" name="Freeform 6">
              <a:extLst>
                <a:ext uri="{FF2B5EF4-FFF2-40B4-BE49-F238E27FC236}">
                  <a16:creationId xmlns="" xmlns:a16="http://schemas.microsoft.com/office/drawing/2014/main"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2" name="Freeform 7">
              <a:extLst>
                <a:ext uri="{FF2B5EF4-FFF2-40B4-BE49-F238E27FC236}">
                  <a16:creationId xmlns="" xmlns:a16="http://schemas.microsoft.com/office/drawing/2014/main"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10038" cy="280051"/>
          </a:xfrm>
          <a:prstGeom prst="ellipse">
            <a:avLst/>
          </a:prstGeom>
          <a:solidFill>
            <a:srgbClr val="51B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14" name="Content Placeholder 2">
            <a:extLst>
              <a:ext uri="{FF2B5EF4-FFF2-40B4-BE49-F238E27FC236}">
                <a16:creationId xmlns="" xmlns:a16="http://schemas.microsoft.com/office/drawing/2014/main" id="{079DA8F4-EDD3-4D62-A90B-8C3C1AFB0083}"/>
              </a:ext>
            </a:extLst>
          </p:cNvPr>
          <p:cNvSpPr>
            <a:spLocks noGrp="1"/>
          </p:cNvSpPr>
          <p:nvPr>
            <p:ph sz="half" idx="1"/>
          </p:nvPr>
        </p:nvSpPr>
        <p:spPr>
          <a:xfrm>
            <a:off x="386954" y="1825625"/>
            <a:ext cx="4127897" cy="3872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3">
            <a:extLst>
              <a:ext uri="{FF2B5EF4-FFF2-40B4-BE49-F238E27FC236}">
                <a16:creationId xmlns="" xmlns:a16="http://schemas.microsoft.com/office/drawing/2014/main" id="{DA0DA994-B4A9-447A-BEBF-3EA31D3755A2}"/>
              </a:ext>
            </a:extLst>
          </p:cNvPr>
          <p:cNvSpPr>
            <a:spLocks noGrp="1"/>
          </p:cNvSpPr>
          <p:nvPr>
            <p:ph sz="half" idx="2"/>
          </p:nvPr>
        </p:nvSpPr>
        <p:spPr>
          <a:xfrm>
            <a:off x="4629150" y="1825625"/>
            <a:ext cx="3886200" cy="3872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itle 1">
            <a:extLst>
              <a:ext uri="{FF2B5EF4-FFF2-40B4-BE49-F238E27FC236}">
                <a16:creationId xmlns="" xmlns:a16="http://schemas.microsoft.com/office/drawing/2014/main" id="{19DEF115-82C2-4E9D-A22C-8DA561FB37B8}"/>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dirty="0"/>
              <a:t>Click to edit Master title style</a:t>
            </a:r>
            <a:endParaRPr lang="en-IN" dirty="0"/>
          </a:p>
        </p:txBody>
      </p:sp>
    </p:spTree>
    <p:extLst>
      <p:ext uri="{BB962C8B-B14F-4D97-AF65-F5344CB8AC3E}">
        <p14:creationId xmlns:p14="http://schemas.microsoft.com/office/powerpoint/2010/main" val="20929342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20" name="Group 19">
            <a:extLst>
              <a:ext uri="{FF2B5EF4-FFF2-40B4-BE49-F238E27FC236}">
                <a16:creationId xmlns="" xmlns:a16="http://schemas.microsoft.com/office/drawing/2014/main" id="{616F52B4-215E-4237-893C-E22B23804744}"/>
              </a:ext>
            </a:extLst>
          </p:cNvPr>
          <p:cNvGrpSpPr/>
          <p:nvPr userDrawn="1"/>
        </p:nvGrpSpPr>
        <p:grpSpPr>
          <a:xfrm rot="8650774" flipH="1" flipV="1">
            <a:off x="5967985" y="-619528"/>
            <a:ext cx="3327168" cy="4131031"/>
            <a:chOff x="11114088" y="2241550"/>
            <a:chExt cx="1905000" cy="2354263"/>
          </a:xfrm>
          <a:solidFill>
            <a:schemeClr val="bg2">
              <a:alpha val="53000"/>
            </a:schemeClr>
          </a:solidFill>
        </p:grpSpPr>
        <p:sp>
          <p:nvSpPr>
            <p:cNvPr id="22" name="Freeform 5">
              <a:extLst>
                <a:ext uri="{FF2B5EF4-FFF2-40B4-BE49-F238E27FC236}">
                  <a16:creationId xmlns="" xmlns:a16="http://schemas.microsoft.com/office/drawing/2014/main"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3" name="Freeform 6">
              <a:extLst>
                <a:ext uri="{FF2B5EF4-FFF2-40B4-BE49-F238E27FC236}">
                  <a16:creationId xmlns="" xmlns:a16="http://schemas.microsoft.com/office/drawing/2014/main"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4" name="Freeform 7">
              <a:extLst>
                <a:ext uri="{FF2B5EF4-FFF2-40B4-BE49-F238E27FC236}">
                  <a16:creationId xmlns="" xmlns:a16="http://schemas.microsoft.com/office/drawing/2014/main"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10038" cy="280051"/>
          </a:xfrm>
          <a:prstGeom prst="ellipse">
            <a:avLst/>
          </a:prstGeom>
          <a:solidFill>
            <a:srgbClr val="51B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14" name="Text Placeholder 2">
            <a:extLst>
              <a:ext uri="{FF2B5EF4-FFF2-40B4-BE49-F238E27FC236}">
                <a16:creationId xmlns="" xmlns:a16="http://schemas.microsoft.com/office/drawing/2014/main" id="{774CF4BA-8DCB-42CF-A2C4-D6AF95EE3F54}"/>
              </a:ext>
            </a:extLst>
          </p:cNvPr>
          <p:cNvSpPr>
            <a:spLocks noGrp="1"/>
          </p:cNvSpPr>
          <p:nvPr>
            <p:ph type="body" idx="1"/>
          </p:nvPr>
        </p:nvSpPr>
        <p:spPr>
          <a:xfrm>
            <a:off x="386955" y="1681163"/>
            <a:ext cx="3868340" cy="82391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17" name="Content Placeholder 3">
            <a:extLst>
              <a:ext uri="{FF2B5EF4-FFF2-40B4-BE49-F238E27FC236}">
                <a16:creationId xmlns="" xmlns:a16="http://schemas.microsoft.com/office/drawing/2014/main" id="{67BA8B6E-A28D-4658-8C91-6CA7BD539B85}"/>
              </a:ext>
            </a:extLst>
          </p:cNvPr>
          <p:cNvSpPr>
            <a:spLocks noGrp="1"/>
          </p:cNvSpPr>
          <p:nvPr>
            <p:ph sz="half" idx="2"/>
          </p:nvPr>
        </p:nvSpPr>
        <p:spPr>
          <a:xfrm>
            <a:off x="386955" y="2505075"/>
            <a:ext cx="3868340" cy="3148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4">
            <a:extLst>
              <a:ext uri="{FF2B5EF4-FFF2-40B4-BE49-F238E27FC236}">
                <a16:creationId xmlns="" xmlns:a16="http://schemas.microsoft.com/office/drawing/2014/main" id="{F73B3215-82DB-4DBF-9E77-3AE2308C6920}"/>
              </a:ext>
            </a:extLst>
          </p:cNvPr>
          <p:cNvSpPr>
            <a:spLocks noGrp="1"/>
          </p:cNvSpPr>
          <p:nvPr>
            <p:ph type="body" sz="quarter" idx="3"/>
          </p:nvPr>
        </p:nvSpPr>
        <p:spPr>
          <a:xfrm>
            <a:off x="4629151" y="1681163"/>
            <a:ext cx="3887391" cy="823912"/>
          </a:xfrm>
        </p:spPr>
        <p:txBody>
          <a:bodyPr anchor="b"/>
          <a:lstStyle>
            <a:lvl1pPr marL="0" indent="0">
              <a:buNone/>
              <a:defRPr sz="2400" b="1">
                <a:solidFill>
                  <a:srgbClr val="51BAEA"/>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19" name="Content Placeholder 5">
            <a:extLst>
              <a:ext uri="{FF2B5EF4-FFF2-40B4-BE49-F238E27FC236}">
                <a16:creationId xmlns="" xmlns:a16="http://schemas.microsoft.com/office/drawing/2014/main" id="{8DFD34E8-36CC-4FFE-926B-C170208FEDB8}"/>
              </a:ext>
            </a:extLst>
          </p:cNvPr>
          <p:cNvSpPr>
            <a:spLocks noGrp="1"/>
          </p:cNvSpPr>
          <p:nvPr>
            <p:ph sz="quarter" idx="4"/>
          </p:nvPr>
        </p:nvSpPr>
        <p:spPr>
          <a:xfrm>
            <a:off x="4629151" y="2505075"/>
            <a:ext cx="3887391" cy="320265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Title 1">
            <a:extLst>
              <a:ext uri="{FF2B5EF4-FFF2-40B4-BE49-F238E27FC236}">
                <a16:creationId xmlns="" xmlns:a16="http://schemas.microsoft.com/office/drawing/2014/main" id="{AE3770E9-CB74-47B0-8229-91F6F756015E}"/>
              </a:ext>
            </a:extLst>
          </p:cNvPr>
          <p:cNvSpPr>
            <a:spLocks noGrp="1"/>
          </p:cNvSpPr>
          <p:nvPr>
            <p:ph type="title"/>
          </p:nvPr>
        </p:nvSpPr>
        <p:spPr>
          <a:xfrm>
            <a:off x="386954" y="246621"/>
            <a:ext cx="8362950" cy="920336"/>
          </a:xfrm>
        </p:spPr>
        <p:txBody>
          <a:bodyPr lIns="0" tIns="0" rIns="0" bIns="0" anchor="b">
            <a:noAutofit/>
          </a:bodyPr>
          <a:lstStyle>
            <a:lvl1pPr>
              <a:defRPr sz="3200" b="1" cap="all" baseline="0"/>
            </a:lvl1pPr>
          </a:lstStyle>
          <a:p>
            <a:r>
              <a:rPr lang="en-US" dirty="0"/>
              <a:t>Click to edit Master title style</a:t>
            </a:r>
            <a:endParaRPr lang="en-IN" dirty="0"/>
          </a:p>
        </p:txBody>
      </p:sp>
    </p:spTree>
    <p:extLst>
      <p:ext uri="{BB962C8B-B14F-4D97-AF65-F5344CB8AC3E}">
        <p14:creationId xmlns:p14="http://schemas.microsoft.com/office/powerpoint/2010/main" val="2461794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2" name="Picture Placeholder 21">
            <a:extLst>
              <a:ext uri="{FF2B5EF4-FFF2-40B4-BE49-F238E27FC236}">
                <a16:creationId xmlns="" xmlns:a16="http://schemas.microsoft.com/office/drawing/2014/main" id="{C57825D7-DD33-4B70-BBBE-D46E7A5352EC}"/>
              </a:ext>
            </a:extLst>
          </p:cNvPr>
          <p:cNvSpPr>
            <a:spLocks noGrp="1"/>
          </p:cNvSpPr>
          <p:nvPr>
            <p:ph type="pic" idx="1"/>
          </p:nvPr>
        </p:nvSpPr>
        <p:spPr>
          <a:xfrm>
            <a:off x="4130601" y="978666"/>
            <a:ext cx="4579059" cy="4805417"/>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anchor="ctr">
            <a:noAutofit/>
          </a:bodyPr>
          <a:lstStyle>
            <a:lvl1pPr marL="0" indent="0" algn="ctr">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a:t>
            </a:r>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flipH="1">
            <a:off x="4050591" y="-2003509"/>
            <a:ext cx="6687922" cy="10769768"/>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19" name="Title 1">
            <a:extLst>
              <a:ext uri="{FF2B5EF4-FFF2-40B4-BE49-F238E27FC236}">
                <a16:creationId xmlns="" xmlns:a16="http://schemas.microsoft.com/office/drawing/2014/main" id="{19A1397F-1946-4CBE-9EC5-159C3CBC78B6}"/>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20" name="Text Placeholder 3">
            <a:extLst>
              <a:ext uri="{FF2B5EF4-FFF2-40B4-BE49-F238E27FC236}">
                <a16:creationId xmlns="" xmlns:a16="http://schemas.microsoft.com/office/drawing/2014/main" id="{C535F2AB-153E-44A9-97BE-00553BEC1770}"/>
              </a:ext>
            </a:extLst>
          </p:cNvPr>
          <p:cNvSpPr>
            <a:spLocks noGrp="1"/>
          </p:cNvSpPr>
          <p:nvPr>
            <p:ph type="body" sz="half" idx="2"/>
          </p:nvPr>
        </p:nvSpPr>
        <p:spPr>
          <a:xfrm>
            <a:off x="629841" y="2057400"/>
            <a:ext cx="2949178" cy="3811588"/>
          </a:xfrm>
        </p:spPr>
        <p:txBody>
          <a:bodyPr/>
          <a:lstStyle>
            <a:lvl1pPr marL="0" indent="0">
              <a:buFont typeface="Arial" panose="020B0604020202020204" pitchFamily="34" charse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Tree>
    <p:extLst>
      <p:ext uri="{BB962C8B-B14F-4D97-AF65-F5344CB8AC3E}">
        <p14:creationId xmlns:p14="http://schemas.microsoft.com/office/powerpoint/2010/main" val="21071857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9" name="Group 18">
            <a:extLst>
              <a:ext uri="{FF2B5EF4-FFF2-40B4-BE49-F238E27FC236}">
                <a16:creationId xmlns="" xmlns:a16="http://schemas.microsoft.com/office/drawing/2014/main" id="{9F866E5C-B8AA-4805-B232-831BA01AAF16}"/>
              </a:ext>
            </a:extLst>
          </p:cNvPr>
          <p:cNvGrpSpPr/>
          <p:nvPr userDrawn="1"/>
        </p:nvGrpSpPr>
        <p:grpSpPr>
          <a:xfrm rot="8650774" flipH="1" flipV="1">
            <a:off x="5572533" y="-1843126"/>
            <a:ext cx="3327168" cy="5482435"/>
            <a:chOff x="11114088" y="2241550"/>
            <a:chExt cx="1905000" cy="2354263"/>
          </a:xfrm>
          <a:solidFill>
            <a:schemeClr val="bg2">
              <a:alpha val="53000"/>
            </a:schemeClr>
          </a:solidFill>
        </p:grpSpPr>
        <p:sp>
          <p:nvSpPr>
            <p:cNvPr id="20" name="Freeform 5">
              <a:extLst>
                <a:ext uri="{FF2B5EF4-FFF2-40B4-BE49-F238E27FC236}">
                  <a16:creationId xmlns="" xmlns:a16="http://schemas.microsoft.com/office/drawing/2014/main"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2" name="Freeform 6">
              <a:extLst>
                <a:ext uri="{FF2B5EF4-FFF2-40B4-BE49-F238E27FC236}">
                  <a16:creationId xmlns="" xmlns:a16="http://schemas.microsoft.com/office/drawing/2014/main"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23" name="Freeform 7">
              <a:extLst>
                <a:ext uri="{FF2B5EF4-FFF2-40B4-BE49-F238E27FC236}">
                  <a16:creationId xmlns="" xmlns:a16="http://schemas.microsoft.com/office/drawing/2014/main"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
        <p:nvSpPr>
          <p:cNvPr id="7" name="Rectangle 6">
            <a:extLst>
              <a:ext uri="{FF2B5EF4-FFF2-40B4-BE49-F238E27FC236}">
                <a16:creationId xmlns="" xmlns:a16="http://schemas.microsoft.com/office/drawing/2014/main" id="{76627016-BFC4-46D4-89DB-F72E3C3461EC}"/>
              </a:ext>
            </a:extLst>
          </p:cNvPr>
          <p:cNvSpPr/>
          <p:nvPr userDrawn="1"/>
        </p:nvSpPr>
        <p:spPr>
          <a:xfrm rot="10800000">
            <a:off x="386953" y="-16721"/>
            <a:ext cx="943964"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bg1"/>
              </a:solidFill>
            </a:endParaRPr>
          </a:p>
        </p:txBody>
      </p:sp>
      <p:sp>
        <p:nvSpPr>
          <p:cNvPr id="15" name="Oval 14">
            <a:extLst>
              <a:ext uri="{FF2B5EF4-FFF2-40B4-BE49-F238E27FC236}">
                <a16:creationId xmlns="" xmlns:a16="http://schemas.microsoft.com/office/drawing/2014/main" id="{EF515B4A-CB20-4847-8E00-0DD66F1FEBB4}"/>
              </a:ext>
            </a:extLst>
          </p:cNvPr>
          <p:cNvSpPr/>
          <p:nvPr userDrawn="1"/>
        </p:nvSpPr>
        <p:spPr>
          <a:xfrm>
            <a:off x="8528752" y="6409400"/>
            <a:ext cx="210038"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16" name="Slide Number Placeholder 5">
            <a:extLst>
              <a:ext uri="{FF2B5EF4-FFF2-40B4-BE49-F238E27FC236}">
                <a16:creationId xmlns="" xmlns:a16="http://schemas.microsoft.com/office/drawing/2014/main" id="{996B64B9-1DF0-4EE9-BAB5-72AFA94B9AFD}"/>
              </a:ext>
            </a:extLst>
          </p:cNvPr>
          <p:cNvSpPr>
            <a:spLocks noGrp="1"/>
          </p:cNvSpPr>
          <p:nvPr>
            <p:ph type="sldNum" sz="quarter" idx="12"/>
          </p:nvPr>
        </p:nvSpPr>
        <p:spPr>
          <a:xfrm>
            <a:off x="8522773" y="6455742"/>
            <a:ext cx="220845" cy="187367"/>
          </a:xfrm>
        </p:spPr>
        <p:txBody>
          <a:bodyPr lIns="0" tIns="0" rIns="0" bIns="0"/>
          <a:lstStyle>
            <a:lvl1pPr algn="ctr">
              <a:defRPr sz="900">
                <a:solidFill>
                  <a:schemeClr val="bg1"/>
                </a:solidFill>
                <a:latin typeface="+mn-lt"/>
              </a:defRPr>
            </a:lvl1pPr>
          </a:lstStyle>
          <a:p>
            <a:fld id="{9EC71654-96A5-4280-94F3-931C61A9F92C}" type="slidenum">
              <a:rPr lang="en-IN" smtClean="0"/>
              <a:pPr/>
              <a:t>‹#›</a:t>
            </a:fld>
            <a:endParaRPr lang="en-IN" dirty="0"/>
          </a:p>
        </p:txBody>
      </p:sp>
      <p:sp>
        <p:nvSpPr>
          <p:cNvPr id="14" name="Title 1">
            <a:extLst>
              <a:ext uri="{FF2B5EF4-FFF2-40B4-BE49-F238E27FC236}">
                <a16:creationId xmlns="" xmlns:a16="http://schemas.microsoft.com/office/drawing/2014/main" id="{9009D5C6-6206-4291-8037-67DC025F0B4C}"/>
              </a:ext>
            </a:extLst>
          </p:cNvPr>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17" name="Text Placeholder 3">
            <a:extLst>
              <a:ext uri="{FF2B5EF4-FFF2-40B4-BE49-F238E27FC236}">
                <a16:creationId xmlns="" xmlns:a16="http://schemas.microsoft.com/office/drawing/2014/main" id="{BEB643FD-AA85-4A43-8EBD-AFD10DD98793}"/>
              </a:ext>
            </a:extLst>
          </p:cNvPr>
          <p:cNvSpPr>
            <a:spLocks noGrp="1"/>
          </p:cNvSpPr>
          <p:nvPr>
            <p:ph type="body" sz="half" idx="2"/>
          </p:nvPr>
        </p:nvSpPr>
        <p:spPr>
          <a:xfrm>
            <a:off x="629841" y="2057400"/>
            <a:ext cx="2949178"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Click to edit Master text styles</a:t>
            </a:r>
          </a:p>
        </p:txBody>
      </p:sp>
      <p:sp>
        <p:nvSpPr>
          <p:cNvPr id="18" name="Content Placeholder 2">
            <a:extLst>
              <a:ext uri="{FF2B5EF4-FFF2-40B4-BE49-F238E27FC236}">
                <a16:creationId xmlns="" xmlns:a16="http://schemas.microsoft.com/office/drawing/2014/main" id="{9001F313-F798-43BE-AFF0-A68C84C3640D}"/>
              </a:ext>
            </a:extLst>
          </p:cNvPr>
          <p:cNvSpPr>
            <a:spLocks noGrp="1"/>
          </p:cNvSpPr>
          <p:nvPr>
            <p:ph idx="1"/>
          </p:nvPr>
        </p:nvSpPr>
        <p:spPr>
          <a:xfrm>
            <a:off x="3887391"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25310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_01">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4757738" y="2173288"/>
            <a:ext cx="3857625" cy="2090808"/>
          </a:xfrm>
        </p:spPr>
        <p:txBody>
          <a:bodyPr anchor="b">
            <a:noAutofit/>
          </a:bodyPr>
          <a:lstStyle>
            <a:lvl1pPr algn="l">
              <a:defRPr sz="5400" b="1" cap="all" baseline="0">
                <a:solidFill>
                  <a:schemeClr val="accent1"/>
                </a:solidFill>
                <a:latin typeface="+mj-lt"/>
              </a:defRPr>
            </a:lvl1pPr>
          </a:lstStyle>
          <a:p>
            <a:r>
              <a:rPr lang="en-US" dirty="0"/>
              <a:t>Title comes here</a:t>
            </a:r>
            <a:endParaRPr lang="en-IN" dirty="0"/>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4757738" y="4279974"/>
            <a:ext cx="3857625" cy="503167"/>
          </a:xfrm>
        </p:spPr>
        <p:txBody>
          <a:bodyPr>
            <a:noAutofit/>
          </a:bodyPr>
          <a:lstStyle>
            <a:lvl1pPr marL="0" indent="0" algn="l">
              <a:buNone/>
              <a:defRPr sz="1800" b="0" cap="all" baseline="0">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IN" dirty="0"/>
          </a:p>
        </p:txBody>
      </p:sp>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4852334" y="4233582"/>
            <a:ext cx="1899252" cy="0"/>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5659" y="1340143"/>
            <a:ext cx="3817619" cy="4052708"/>
          </a:xfrm>
          <a:prstGeom prst="rect">
            <a:avLst/>
          </a:prstGeom>
        </p:spPr>
      </p:pic>
      <p:sp>
        <p:nvSpPr>
          <p:cNvPr id="7" name="Rectangle 6"/>
          <p:cNvSpPr/>
          <p:nvPr userDrawn="1"/>
        </p:nvSpPr>
        <p:spPr>
          <a:xfrm>
            <a:off x="140813" y="5654389"/>
            <a:ext cx="2743199" cy="1173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374844" y="-1133503"/>
            <a:ext cx="6687922" cy="9000000"/>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95375" y="5964977"/>
            <a:ext cx="1219988" cy="698057"/>
          </a:xfrm>
          <a:prstGeom prst="rect">
            <a:avLst/>
          </a:prstGeom>
        </p:spPr>
      </p:pic>
    </p:spTree>
    <p:extLst>
      <p:ext uri="{BB962C8B-B14F-4D97-AF65-F5344CB8AC3E}">
        <p14:creationId xmlns:p14="http://schemas.microsoft.com/office/powerpoint/2010/main" val="1629326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86299464-ED20-4919-8B3A-2CFAE8DA2347}"/>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800" dirty="0"/>
          </a:p>
        </p:txBody>
      </p:sp>
      <p:sp>
        <p:nvSpPr>
          <p:cNvPr id="2" name="Title 1">
            <a:extLst>
              <a:ext uri="{FF2B5EF4-FFF2-40B4-BE49-F238E27FC236}">
                <a16:creationId xmlns="" xmlns:a16="http://schemas.microsoft.com/office/drawing/2014/main" id="{2456FD49-C258-4333-9422-358C976A341C}"/>
              </a:ext>
            </a:extLst>
          </p:cNvPr>
          <p:cNvSpPr>
            <a:spLocks noGrp="1"/>
          </p:cNvSpPr>
          <p:nvPr>
            <p:ph type="ctrTitle" hasCustomPrompt="1"/>
          </p:nvPr>
        </p:nvSpPr>
        <p:spPr>
          <a:xfrm>
            <a:off x="4757738" y="2173288"/>
            <a:ext cx="3857625" cy="2090808"/>
          </a:xfrm>
        </p:spPr>
        <p:txBody>
          <a:bodyPr anchor="b">
            <a:noAutofit/>
          </a:bodyPr>
          <a:lstStyle>
            <a:lvl1pPr algn="l">
              <a:defRPr sz="5400" b="1" cap="all" baseline="0">
                <a:solidFill>
                  <a:schemeClr val="bg1"/>
                </a:solidFill>
                <a:latin typeface="+mj-lt"/>
              </a:defRPr>
            </a:lvl1pPr>
          </a:lstStyle>
          <a:p>
            <a:r>
              <a:rPr lang="en-US" dirty="0"/>
              <a:t>Title comes here</a:t>
            </a:r>
            <a:endParaRPr lang="en-IN" dirty="0"/>
          </a:p>
        </p:txBody>
      </p:sp>
      <p:sp>
        <p:nvSpPr>
          <p:cNvPr id="3" name="Subtitle 2">
            <a:extLst>
              <a:ext uri="{FF2B5EF4-FFF2-40B4-BE49-F238E27FC236}">
                <a16:creationId xmlns="" xmlns:a16="http://schemas.microsoft.com/office/drawing/2014/main" id="{59758E15-A93D-4FB9-843D-1490E27A151B}"/>
              </a:ext>
            </a:extLst>
          </p:cNvPr>
          <p:cNvSpPr>
            <a:spLocks noGrp="1"/>
          </p:cNvSpPr>
          <p:nvPr>
            <p:ph type="subTitle" idx="1"/>
          </p:nvPr>
        </p:nvSpPr>
        <p:spPr>
          <a:xfrm>
            <a:off x="4757738" y="4279974"/>
            <a:ext cx="3857625" cy="503167"/>
          </a:xfrm>
        </p:spPr>
        <p:txBody>
          <a:bodyPr>
            <a:noAutofit/>
          </a:bodyPr>
          <a:lstStyle>
            <a:lvl1pPr marL="0" indent="0" algn="l">
              <a:buNone/>
              <a:defRPr sz="1800" b="0" cap="all" baseline="0">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IN" dirty="0"/>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920318" y="-1251000"/>
            <a:ext cx="7200000" cy="9360000"/>
            <a:chOff x="11114088" y="2241550"/>
            <a:chExt cx="1905000" cy="2354263"/>
          </a:xfrm>
          <a:solidFill>
            <a:schemeClr val="bg1">
              <a:alpha val="16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4852334" y="4233582"/>
            <a:ext cx="1899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Oval 6"/>
          <p:cNvSpPr/>
          <p:nvPr userDrawn="1"/>
        </p:nvSpPr>
        <p:spPr>
          <a:xfrm>
            <a:off x="333058" y="1269000"/>
            <a:ext cx="4320000" cy="43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6056" y="1447800"/>
            <a:ext cx="3760470" cy="3962400"/>
          </a:xfrm>
          <a:prstGeom prst="rect">
            <a:avLst/>
          </a:prstGeom>
        </p:spPr>
      </p:pic>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95375" y="5964977"/>
            <a:ext cx="1219988" cy="698057"/>
          </a:xfrm>
          <a:prstGeom prst="rect">
            <a:avLst/>
          </a:prstGeom>
        </p:spPr>
      </p:pic>
    </p:spTree>
    <p:extLst>
      <p:ext uri="{BB962C8B-B14F-4D97-AF65-F5344CB8AC3E}">
        <p14:creationId xmlns:p14="http://schemas.microsoft.com/office/powerpoint/2010/main" val="528181152"/>
      </p:ext>
    </p:extLst>
  </p:cSld>
  <p:clrMapOvr>
    <a:masterClrMapping/>
  </p:clrMapOvr>
  <p:extLst mod="1">
    <p:ext uri="{DCECCB84-F9BA-43D5-87BE-67443E8EF086}">
      <p15:sldGuideLst xmlns="" xmlns:p15="http://schemas.microsoft.com/office/powerpoint/2012/main">
        <p15:guide id="1" orient="horz" pos="2160">
          <p15:clr>
            <a:srgbClr val="FBAE40"/>
          </p15:clr>
        </p15:guide>
        <p15:guide id="2" pos="2880">
          <p15:clr>
            <a:srgbClr val="FBAE40"/>
          </p15:clr>
        </p15:guide>
        <p15:guide id="3" pos="5500">
          <p15:clr>
            <a:srgbClr val="FBAE40"/>
          </p15:clr>
        </p15:guide>
        <p15:guide id="4" pos="2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01">
    <p:spTree>
      <p:nvGrpSpPr>
        <p:cNvPr id="1" name=""/>
        <p:cNvGrpSpPr/>
        <p:nvPr/>
      </p:nvGrpSpPr>
      <p:grpSpPr>
        <a:xfrm>
          <a:off x="0" y="0"/>
          <a:ext cx="0" cy="0"/>
          <a:chOff x="0" y="0"/>
          <a:chExt cx="0" cy="0"/>
        </a:xfrm>
      </p:grpSpPr>
      <p:sp>
        <p:nvSpPr>
          <p:cNvPr id="3" name="Subtitle 2">
            <a:extLst>
              <a:ext uri="{FF2B5EF4-FFF2-40B4-BE49-F238E27FC236}">
                <a16:creationId xmlns="" xmlns:a16="http://schemas.microsoft.com/office/drawing/2014/main" id="{59758E15-A93D-4FB9-843D-1490E27A151B}"/>
              </a:ext>
            </a:extLst>
          </p:cNvPr>
          <p:cNvSpPr>
            <a:spLocks noGrp="1"/>
          </p:cNvSpPr>
          <p:nvPr>
            <p:ph type="subTitle" idx="1" hasCustomPrompt="1"/>
          </p:nvPr>
        </p:nvSpPr>
        <p:spPr>
          <a:xfrm>
            <a:off x="5251598" y="4484694"/>
            <a:ext cx="3405330" cy="503167"/>
          </a:xfrm>
        </p:spPr>
        <p:txBody>
          <a:bodyPr>
            <a:noAutofit/>
          </a:bodyPr>
          <a:lstStyle>
            <a:lvl1pPr marL="0" indent="0" algn="l">
              <a:buNone/>
              <a:defRPr sz="1600" b="0" cap="all" baseline="0">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email</a:t>
            </a:r>
            <a:endParaRPr lang="en-IN" dirty="0"/>
          </a:p>
        </p:txBody>
      </p:sp>
      <p:sp>
        <p:nvSpPr>
          <p:cNvPr id="13" name="Picture Placeholder 12">
            <a:extLst>
              <a:ext uri="{FF2B5EF4-FFF2-40B4-BE49-F238E27FC236}">
                <a16:creationId xmlns="" xmlns:a16="http://schemas.microsoft.com/office/drawing/2014/main" id="{BCCC559D-0EC3-432C-B397-6897B366DF36}"/>
              </a:ext>
            </a:extLst>
          </p:cNvPr>
          <p:cNvSpPr>
            <a:spLocks noGrp="1"/>
          </p:cNvSpPr>
          <p:nvPr>
            <p:ph type="pic" sz="quarter" idx="10"/>
          </p:nvPr>
        </p:nvSpPr>
        <p:spPr>
          <a:xfrm>
            <a:off x="874852" y="1759727"/>
            <a:ext cx="3718851" cy="3756146"/>
          </a:xfrm>
          <a:prstGeom prst="ellipse">
            <a:avLst/>
          </a:prstGeom>
          <a:solidFill>
            <a:schemeClr val="bg2"/>
          </a:solidFill>
        </p:spPr>
        <p:txBody>
          <a:bodyPr anchor="ctr"/>
          <a:lstStyle>
            <a:lvl1pPr marL="0" indent="0" algn="ctr">
              <a:buNone/>
              <a:defRPr/>
            </a:lvl1pPr>
          </a:lstStyle>
          <a:p>
            <a:r>
              <a:rPr lang="en-US" dirty="0"/>
              <a:t>Click icon to add picture</a:t>
            </a:r>
            <a:endParaRPr lang="en-IN" dirty="0"/>
          </a:p>
        </p:txBody>
      </p:sp>
      <p:cxnSp>
        <p:nvCxnSpPr>
          <p:cNvPr id="5" name="Straight Connector 4">
            <a:extLst>
              <a:ext uri="{FF2B5EF4-FFF2-40B4-BE49-F238E27FC236}">
                <a16:creationId xmlns="" xmlns:a16="http://schemas.microsoft.com/office/drawing/2014/main" id="{819AFA09-F4B1-493D-BCAD-FF30C20CD1AA}"/>
              </a:ext>
            </a:extLst>
          </p:cNvPr>
          <p:cNvCxnSpPr/>
          <p:nvPr userDrawn="1"/>
        </p:nvCxnSpPr>
        <p:spPr>
          <a:xfrm>
            <a:off x="4852334" y="4233582"/>
            <a:ext cx="1899252"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 xmlns:a16="http://schemas.microsoft.com/office/drawing/2014/main" id="{4E0FBE0E-A6B0-483E-93DD-5C20DA069DBC}"/>
              </a:ext>
            </a:extLst>
          </p:cNvPr>
          <p:cNvSpPr>
            <a:spLocks noGrp="1"/>
          </p:cNvSpPr>
          <p:nvPr>
            <p:ph type="body" sz="quarter" idx="11" hasCustomPrompt="1"/>
          </p:nvPr>
        </p:nvSpPr>
        <p:spPr>
          <a:xfrm>
            <a:off x="5251741" y="5012635"/>
            <a:ext cx="3400425" cy="503238"/>
          </a:xfrm>
        </p:spPr>
        <p:txBody>
          <a:bodyPr vert="horz" lIns="91440" tIns="45720" rIns="91440" bIns="45720" rtlCol="0">
            <a:noAutofit/>
          </a:bodyPr>
          <a:lstStyle>
            <a:lvl1pPr marL="0" indent="0">
              <a:buNone/>
              <a:defRPr lang="en-US" sz="1600" b="0" cap="all" baseline="0" dirty="0" smtClean="0"/>
            </a:lvl1pPr>
          </a:lstStyle>
          <a:p>
            <a:pPr marL="228594" lvl="0" indent="-228594"/>
            <a:r>
              <a:rPr lang="en-US" dirty="0"/>
              <a:t>Website </a:t>
            </a:r>
            <a:r>
              <a:rPr lang="en-US" dirty="0" err="1"/>
              <a:t>url</a:t>
            </a:r>
            <a:r>
              <a:rPr lang="en-US" dirty="0"/>
              <a:t> here</a:t>
            </a:r>
          </a:p>
        </p:txBody>
      </p:sp>
      <p:pic>
        <p:nvPicPr>
          <p:cNvPr id="17" name="Graphic 16" descr="Envelope">
            <a:extLst>
              <a:ext uri="{FF2B5EF4-FFF2-40B4-BE49-F238E27FC236}">
                <a16:creationId xmlns="" xmlns:a16="http://schemas.microsoft.com/office/drawing/2014/main" id="{E5B30B87-6C2E-48F1-9026-E4F6BEA1CFE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4906108" y="4452340"/>
            <a:ext cx="290846" cy="387795"/>
          </a:xfrm>
          <a:prstGeom prst="rect">
            <a:avLst/>
          </a:prstGeom>
        </p:spPr>
      </p:pic>
      <p:pic>
        <p:nvPicPr>
          <p:cNvPr id="18" name="Graphic 17" descr="Network">
            <a:extLst>
              <a:ext uri="{FF2B5EF4-FFF2-40B4-BE49-F238E27FC236}">
                <a16:creationId xmlns="" xmlns:a16="http://schemas.microsoft.com/office/drawing/2014/main" id="{2DA3CFE0-4ED8-4345-A158-94E70F463E99}"/>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4891565" y="4925643"/>
            <a:ext cx="319931" cy="426575"/>
          </a:xfrm>
          <a:prstGeom prst="rect">
            <a:avLst/>
          </a:prstGeom>
        </p:spPr>
      </p:pic>
      <p:sp>
        <p:nvSpPr>
          <p:cNvPr id="2" name="Title 1">
            <a:extLst>
              <a:ext uri="{FF2B5EF4-FFF2-40B4-BE49-F238E27FC236}">
                <a16:creationId xmlns="" xmlns:a16="http://schemas.microsoft.com/office/drawing/2014/main" id="{2CE9908F-CF81-43F9-880A-401D0C0FB2ED}"/>
              </a:ext>
            </a:extLst>
          </p:cNvPr>
          <p:cNvSpPr>
            <a:spLocks noGrp="1"/>
          </p:cNvSpPr>
          <p:nvPr>
            <p:ph type="title"/>
          </p:nvPr>
        </p:nvSpPr>
        <p:spPr>
          <a:xfrm>
            <a:off x="4852333" y="3429000"/>
            <a:ext cx="3758558" cy="651448"/>
          </a:xfrm>
          <a:noFill/>
        </p:spPr>
        <p:txBody>
          <a:bodyPr wrap="square" rtlCol="0">
            <a:noAutofit/>
          </a:bodyPr>
          <a:lstStyle>
            <a:lvl1pPr>
              <a:defRPr lang="en-US" sz="6000" b="1" cap="all" baseline="0">
                <a:solidFill>
                  <a:schemeClr val="accent1"/>
                </a:solidFill>
                <a:ea typeface="+mn-ea"/>
                <a:cs typeface="+mn-cs"/>
              </a:defRPr>
            </a:lvl1pPr>
          </a:lstStyle>
          <a:p>
            <a:pPr marL="0" lvl="0"/>
            <a:r>
              <a:rPr lang="en-US" dirty="0"/>
              <a:t>Click to edit Master title style</a:t>
            </a:r>
          </a:p>
        </p:txBody>
      </p:sp>
      <p:grpSp>
        <p:nvGrpSpPr>
          <p:cNvPr id="14" name="Group 13">
            <a:extLst>
              <a:ext uri="{FF2B5EF4-FFF2-40B4-BE49-F238E27FC236}">
                <a16:creationId xmlns="" xmlns:a16="http://schemas.microsoft.com/office/drawing/2014/main" id="{0DC2055F-AE3F-46BE-B57E-A0F1A86D1C36}"/>
              </a:ext>
            </a:extLst>
          </p:cNvPr>
          <p:cNvGrpSpPr/>
          <p:nvPr userDrawn="1"/>
        </p:nvGrpSpPr>
        <p:grpSpPr>
          <a:xfrm>
            <a:off x="-1398040" y="-682200"/>
            <a:ext cx="7200000" cy="8640000"/>
            <a:chOff x="11114088" y="2241550"/>
            <a:chExt cx="1905000" cy="2354263"/>
          </a:xfrm>
          <a:solidFill>
            <a:schemeClr val="bg2">
              <a:alpha val="91000"/>
            </a:schemeClr>
          </a:solidFill>
        </p:grpSpPr>
        <p:sp>
          <p:nvSpPr>
            <p:cNvPr id="15" name="Freeform 5">
              <a:extLst>
                <a:ext uri="{FF2B5EF4-FFF2-40B4-BE49-F238E27FC236}">
                  <a16:creationId xmlns=""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sp>
          <p:nvSpPr>
            <p:cNvPr id="16" name="Freeform 6">
              <a:extLst>
                <a:ext uri="{FF2B5EF4-FFF2-40B4-BE49-F238E27FC236}">
                  <a16:creationId xmlns=""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sz="1800" dirty="0"/>
            </a:p>
          </p:txBody>
        </p:sp>
      </p:grpSp>
    </p:spTree>
    <p:extLst>
      <p:ext uri="{BB962C8B-B14F-4D97-AF65-F5344CB8AC3E}">
        <p14:creationId xmlns:p14="http://schemas.microsoft.com/office/powerpoint/2010/main" val="637136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CC4D7FA-B85E-4477-8C62-94955B340F14}"/>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dirty="0"/>
              <a:t>Click to edit Master title style</a:t>
            </a:r>
            <a:endParaRPr lang="en-IN" dirty="0"/>
          </a:p>
        </p:txBody>
      </p:sp>
      <p:sp>
        <p:nvSpPr>
          <p:cNvPr id="3" name="Text Placeholder 2">
            <a:extLst>
              <a:ext uri="{FF2B5EF4-FFF2-40B4-BE49-F238E27FC236}">
                <a16:creationId xmlns="" xmlns:a16="http://schemas.microsoft.com/office/drawing/2014/main" id="{1F1226BB-3E56-4E7F-8172-7EC03C9F0BC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Footer Placeholder 4">
            <a:extLst>
              <a:ext uri="{FF2B5EF4-FFF2-40B4-BE49-F238E27FC236}">
                <a16:creationId xmlns="" xmlns:a16="http://schemas.microsoft.com/office/drawing/2014/main" id="{1365084D-BC85-4A55-BD80-93876AD10108}"/>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a:extLst>
              <a:ext uri="{FF2B5EF4-FFF2-40B4-BE49-F238E27FC236}">
                <a16:creationId xmlns="" xmlns:a16="http://schemas.microsoft.com/office/drawing/2014/main" id="{45FDEF23-A140-4DD6-A0D0-A86BD4DF3404}"/>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C71654-96A5-4280-94F3-931C61A9F92C}" type="slidenum">
              <a:rPr lang="en-IN" smtClean="0"/>
              <a:t>‹#›</a:t>
            </a:fld>
            <a:endParaRPr lang="en-IN" dirty="0"/>
          </a:p>
        </p:txBody>
      </p:sp>
      <p:pic>
        <p:nvPicPr>
          <p:cNvPr id="4" name="Picture 3"/>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1201947" y="5996718"/>
            <a:ext cx="1377499" cy="788182"/>
          </a:xfrm>
          <a:prstGeom prst="rect">
            <a:avLst/>
          </a:prstGeom>
        </p:spPr>
      </p:pic>
      <p:pic>
        <p:nvPicPr>
          <p:cNvPr id="9" name="Picture 8"/>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224998" y="5923777"/>
            <a:ext cx="807303" cy="861123"/>
          </a:xfrm>
          <a:prstGeom prst="rect">
            <a:avLst/>
          </a:prstGeom>
        </p:spPr>
      </p:pic>
    </p:spTree>
    <p:extLst>
      <p:ext uri="{BB962C8B-B14F-4D97-AF65-F5344CB8AC3E}">
        <p14:creationId xmlns:p14="http://schemas.microsoft.com/office/powerpoint/2010/main" val="2347082301"/>
      </p:ext>
    </p:extLst>
  </p:cSld>
  <p:clrMap bg1="lt1" tx1="dk1" bg2="lt2" tx2="dk2" accent1="accent1" accent2="accent2" accent3="accent3" accent4="accent4" accent5="accent5" accent6="accent6" hlink="hlink" folHlink="folHlink"/>
  <p:sldLayoutIdLst>
    <p:sldLayoutId id="2147483660" r:id="rId1"/>
    <p:sldLayoutId id="2147483651" r:id="rId2"/>
    <p:sldLayoutId id="2147483650" r:id="rId3"/>
    <p:sldLayoutId id="2147483661" r:id="rId4"/>
    <p:sldLayoutId id="2147483662" r:id="rId5"/>
    <p:sldLayoutId id="2147483663" r:id="rId6"/>
    <p:sldLayoutId id="2147483654" r:id="rId7"/>
    <p:sldLayoutId id="2147483664" r:id="rId8"/>
    <p:sldLayoutId id="2147483689" r:id="rId9"/>
    <p:sldLayoutId id="2147483666" r:id="rId10"/>
    <p:sldLayoutId id="2147483667" r:id="rId11"/>
    <p:sldLayoutId id="2147483668" r:id="rId12"/>
    <p:sldLayoutId id="2147483669" r:id="rId13"/>
    <p:sldLayoutId id="2147483670" r:id="rId14"/>
    <p:sldLayoutId id="2147483671" r:id="rId15"/>
    <p:sldLayoutId id="2147483672" r:id="rId16"/>
    <p:sldLayoutId id="2147483673" r:id="rId17"/>
  </p:sldLayoutIdLst>
  <p:hf hdr="0" ftr="0" dt="0"/>
  <p:txStyles>
    <p:titleStyle>
      <a:lvl1pPr algn="l" defTabSz="914377" rtl="0" eaLnBrk="1" latinLnBrk="0" hangingPunct="1">
        <a:lnSpc>
          <a:spcPct val="90000"/>
        </a:lnSpc>
        <a:spcBef>
          <a:spcPct val="0"/>
        </a:spcBef>
        <a:buNone/>
        <a:defRPr sz="4400" kern="1200">
          <a:solidFill>
            <a:srgbClr val="0072C7"/>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userDrawn="1">
          <p15:clr>
            <a:srgbClr val="F26B43"/>
          </p15:clr>
        </p15:guide>
        <p15:guide id="2" pos="2880" userDrawn="1">
          <p15:clr>
            <a:srgbClr val="F26B43"/>
          </p15:clr>
        </p15:guide>
        <p15:guide id="3" pos="244" userDrawn="1">
          <p15:clr>
            <a:srgbClr val="F26B43"/>
          </p15:clr>
        </p15:guide>
        <p15:guide id="4" pos="551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CC4D7FA-B85E-4477-8C62-94955B340F14}"/>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dirty="0"/>
              <a:t>Click to edit Master title style</a:t>
            </a:r>
            <a:endParaRPr lang="en-IN" dirty="0"/>
          </a:p>
        </p:txBody>
      </p:sp>
      <p:sp>
        <p:nvSpPr>
          <p:cNvPr id="3" name="Text Placeholder 2">
            <a:extLst>
              <a:ext uri="{FF2B5EF4-FFF2-40B4-BE49-F238E27FC236}">
                <a16:creationId xmlns="" xmlns:a16="http://schemas.microsoft.com/office/drawing/2014/main" id="{1F1226BB-3E56-4E7F-8172-7EC03C9F0BC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Footer Placeholder 4">
            <a:extLst>
              <a:ext uri="{FF2B5EF4-FFF2-40B4-BE49-F238E27FC236}">
                <a16:creationId xmlns="" xmlns:a16="http://schemas.microsoft.com/office/drawing/2014/main" id="{1365084D-BC85-4A55-BD80-93876AD10108}"/>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a:extLst>
              <a:ext uri="{FF2B5EF4-FFF2-40B4-BE49-F238E27FC236}">
                <a16:creationId xmlns="" xmlns:a16="http://schemas.microsoft.com/office/drawing/2014/main" id="{45FDEF23-A140-4DD6-A0D0-A86BD4DF3404}"/>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C71654-96A5-4280-94F3-931C61A9F92C}" type="slidenum">
              <a:rPr lang="en-IN" smtClean="0"/>
              <a:t>‹#›</a:t>
            </a:fld>
            <a:endParaRPr lang="en-IN" dirty="0"/>
          </a:p>
        </p:txBody>
      </p:sp>
    </p:spTree>
    <p:extLst>
      <p:ext uri="{BB962C8B-B14F-4D97-AF65-F5344CB8AC3E}">
        <p14:creationId xmlns:p14="http://schemas.microsoft.com/office/powerpoint/2010/main" val="395250497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65" r:id="rId3"/>
  </p:sldLayoutIdLst>
  <p:hf hdr="0" ftr="0" dt="0"/>
  <p:txStyles>
    <p:titleStyle>
      <a:lvl1pPr algn="l" defTabSz="914377" rtl="0" eaLnBrk="1" latinLnBrk="0" hangingPunct="1">
        <a:lnSpc>
          <a:spcPct val="90000"/>
        </a:lnSpc>
        <a:spcBef>
          <a:spcPct val="0"/>
        </a:spcBef>
        <a:buNone/>
        <a:defRPr sz="4400" kern="1200">
          <a:solidFill>
            <a:srgbClr val="0072C7"/>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2880">
          <p15:clr>
            <a:srgbClr val="F26B43"/>
          </p15:clr>
        </p15:guide>
        <p15:guide id="3" pos="244">
          <p15:clr>
            <a:srgbClr val="F26B43"/>
          </p15:clr>
        </p15:guide>
        <p15:guide id="4" pos="551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16.jp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4.xml"/><Relationship Id="rId5" Type="http://schemas.openxmlformats.org/officeDocument/2006/relationships/hyperlink" Target="https://www.cmhl.org.au/provider/other-learning-opportunities/list?search_api_fulltext=peer&amp;f%5b0%5d=online_training_discipline:18" TargetMode="External"/><Relationship Id="rId4" Type="http://schemas.openxmlformats.org/officeDocument/2006/relationships/hyperlink" Target="https://www.cmhl.org.au/provider/event/list?search_api_fulltext=peer&amp;f%5b0%5d=events_search_discipline:18"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cmhl.org.au/peer-inside#COP" TargetMode="External"/><Relationship Id="rId7" Type="http://schemas.openxmlformats.org/officeDocument/2006/relationships/image" Target="../media/image17.png"/><Relationship Id="rId2" Type="http://schemas.openxmlformats.org/officeDocument/2006/relationships/hyperlink" Target="https://www.cmhl.org.au/resource-hub?search_api_fulltext=peer&amp;f%5b0%5d=resources_search_discipline:18" TargetMode="External"/><Relationship Id="rId1" Type="http://schemas.openxmlformats.org/officeDocument/2006/relationships/slideLayout" Target="../slideLayouts/slideLayout14.xml"/><Relationship Id="rId6" Type="http://schemas.openxmlformats.org/officeDocument/2006/relationships/image" Target="../media/image20.tiff"/><Relationship Id="rId5" Type="http://schemas.openxmlformats.org/officeDocument/2006/relationships/image" Target="../media/image19.tiff"/><Relationship Id="rId4" Type="http://schemas.openxmlformats.org/officeDocument/2006/relationships/hyperlink" Target="https://www.cmhl.org.au/peer-inside#contact"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cmhl.org.au/" TargetMode="Externa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0.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AB08B8-3DB3-4637-AE23-B8DB96D9FCEC}"/>
              </a:ext>
            </a:extLst>
          </p:cNvPr>
          <p:cNvSpPr>
            <a:spLocks noGrp="1"/>
          </p:cNvSpPr>
          <p:nvPr>
            <p:ph type="ctrTitle"/>
          </p:nvPr>
        </p:nvSpPr>
        <p:spPr/>
        <p:txBody>
          <a:bodyPr/>
          <a:lstStyle/>
          <a:p>
            <a:r>
              <a:rPr lang="en-IN" dirty="0"/>
              <a:t>ABOUT US</a:t>
            </a:r>
          </a:p>
        </p:txBody>
      </p:sp>
      <p:sp>
        <p:nvSpPr>
          <p:cNvPr id="4" name="Subtitle 3"/>
          <p:cNvSpPr>
            <a:spLocks noGrp="1"/>
          </p:cNvSpPr>
          <p:nvPr>
            <p:ph type="subTitle" idx="1"/>
          </p:nvPr>
        </p:nvSpPr>
        <p:spPr/>
        <p:txBody>
          <a:bodyPr/>
          <a:lstStyle/>
          <a:p>
            <a:endParaRPr lang="en-AU"/>
          </a:p>
        </p:txBody>
      </p:sp>
    </p:spTree>
    <p:extLst>
      <p:ext uri="{BB962C8B-B14F-4D97-AF65-F5344CB8AC3E}">
        <p14:creationId xmlns:p14="http://schemas.microsoft.com/office/powerpoint/2010/main" val="3167172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552A9C73-06ED-419B-81B5-491CBFC22330}"/>
              </a:ext>
            </a:extLst>
          </p:cNvPr>
          <p:cNvSpPr>
            <a:spLocks noGrp="1"/>
          </p:cNvSpPr>
          <p:nvPr>
            <p:ph idx="1"/>
          </p:nvPr>
        </p:nvSpPr>
        <p:spPr>
          <a:xfrm>
            <a:off x="327376" y="955917"/>
            <a:ext cx="8568268" cy="4351339"/>
          </a:xfrm>
        </p:spPr>
        <p:txBody>
          <a:bodyPr/>
          <a:lstStyle/>
          <a:p>
            <a:pPr marL="0" indent="0">
              <a:lnSpc>
                <a:spcPct val="150000"/>
              </a:lnSpc>
              <a:buNone/>
            </a:pPr>
            <a:endParaRPr lang="en-AU" sz="1800" dirty="0"/>
          </a:p>
          <a:p>
            <a:pPr marL="0" indent="0">
              <a:lnSpc>
                <a:spcPct val="150000"/>
              </a:lnSpc>
              <a:buNone/>
            </a:pPr>
            <a:r>
              <a:rPr lang="en-AU" dirty="0"/>
              <a:t>We are the central agency supporting access to quality, contemporary learning and development for public mental health workforce development </a:t>
            </a:r>
            <a:br>
              <a:rPr lang="en-AU" dirty="0"/>
            </a:br>
            <a:r>
              <a:rPr lang="en-AU" dirty="0"/>
              <a:t>in Victoria (including </a:t>
            </a:r>
            <a:br>
              <a:rPr lang="en-AU" dirty="0"/>
            </a:br>
            <a:r>
              <a:rPr lang="en-AU" dirty="0"/>
              <a:t>consumer and family </a:t>
            </a:r>
            <a:br>
              <a:rPr lang="en-AU" dirty="0"/>
            </a:br>
            <a:r>
              <a:rPr lang="en-AU" dirty="0"/>
              <a:t>carer workers).</a:t>
            </a:r>
          </a:p>
          <a:p>
            <a:pPr marL="0" indent="0">
              <a:buNone/>
            </a:pPr>
            <a:endParaRPr lang="en-IN" sz="1800" dirty="0"/>
          </a:p>
        </p:txBody>
      </p:sp>
      <p:sp>
        <p:nvSpPr>
          <p:cNvPr id="4" name="Slide Number Placeholder 3">
            <a:extLst>
              <a:ext uri="{FF2B5EF4-FFF2-40B4-BE49-F238E27FC236}">
                <a16:creationId xmlns="" xmlns:a16="http://schemas.microsoft.com/office/drawing/2014/main" id="{3B5C6BAC-F3F8-4AA0-B332-02F663571328}"/>
              </a:ext>
            </a:extLst>
          </p:cNvPr>
          <p:cNvSpPr>
            <a:spLocks noGrp="1"/>
          </p:cNvSpPr>
          <p:nvPr>
            <p:ph type="sldNum" sz="quarter" idx="12"/>
          </p:nvPr>
        </p:nvSpPr>
        <p:spPr/>
        <p:txBody>
          <a:bodyPr/>
          <a:lstStyle/>
          <a:p>
            <a:fld id="{9EC71654-96A5-4280-94F3-931C61A9F92C}" type="slidenum">
              <a:rPr lang="en-IN" smtClean="0"/>
              <a:pPr/>
              <a:t>2</a:t>
            </a:fld>
            <a:endParaRPr lang="en-IN" dirty="0"/>
          </a:p>
        </p:txBody>
      </p:sp>
      <p:sp>
        <p:nvSpPr>
          <p:cNvPr id="2" name="Title 1">
            <a:extLst>
              <a:ext uri="{FF2B5EF4-FFF2-40B4-BE49-F238E27FC236}">
                <a16:creationId xmlns="" xmlns:a16="http://schemas.microsoft.com/office/drawing/2014/main" id="{E2C50832-0B36-43C5-98EC-4CD165D78718}"/>
              </a:ext>
            </a:extLst>
          </p:cNvPr>
          <p:cNvSpPr>
            <a:spLocks noGrp="1"/>
          </p:cNvSpPr>
          <p:nvPr>
            <p:ph type="title"/>
          </p:nvPr>
        </p:nvSpPr>
        <p:spPr>
          <a:xfrm>
            <a:off x="248354" y="206087"/>
            <a:ext cx="3702908" cy="1325563"/>
          </a:xfrm>
        </p:spPr>
        <p:txBody>
          <a:bodyPr/>
          <a:lstStyle/>
          <a:p>
            <a:r>
              <a:rPr lang="en-IN" dirty="0">
                <a:solidFill>
                  <a:srgbClr val="034EA2"/>
                </a:solidFill>
              </a:rPr>
              <a:t>Our purpose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0" y="2828925"/>
            <a:ext cx="5715000" cy="4029075"/>
          </a:xfrm>
          <a:prstGeom prst="rect">
            <a:avLst/>
          </a:prstGeom>
        </p:spPr>
      </p:pic>
    </p:spTree>
    <p:extLst>
      <p:ext uri="{BB962C8B-B14F-4D97-AF65-F5344CB8AC3E}">
        <p14:creationId xmlns:p14="http://schemas.microsoft.com/office/powerpoint/2010/main" val="433561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3A9A18-93E0-4615-B7AA-B8C8FBB14464}"/>
              </a:ext>
            </a:extLst>
          </p:cNvPr>
          <p:cNvSpPr>
            <a:spLocks noGrp="1"/>
          </p:cNvSpPr>
          <p:nvPr>
            <p:ph type="title"/>
          </p:nvPr>
        </p:nvSpPr>
        <p:spPr>
          <a:xfrm>
            <a:off x="270934" y="499598"/>
            <a:ext cx="3702908" cy="1325563"/>
          </a:xfrm>
        </p:spPr>
        <p:txBody>
          <a:bodyPr/>
          <a:lstStyle/>
          <a:p>
            <a:r>
              <a:rPr lang="en-IN" dirty="0">
                <a:solidFill>
                  <a:srgbClr val="034EA2"/>
                </a:solidFill>
              </a:rPr>
              <a:t>Our partners</a:t>
            </a:r>
            <a:r>
              <a:rPr lang="en-IN" dirty="0"/>
              <a:t/>
            </a:r>
            <a:br>
              <a:rPr lang="en-IN" dirty="0"/>
            </a:br>
            <a:endParaRPr lang="en-IN" dirty="0"/>
          </a:p>
        </p:txBody>
      </p:sp>
      <p:sp>
        <p:nvSpPr>
          <p:cNvPr id="3" name="Content Placeholder 2">
            <a:extLst>
              <a:ext uri="{FF2B5EF4-FFF2-40B4-BE49-F238E27FC236}">
                <a16:creationId xmlns="" xmlns:a16="http://schemas.microsoft.com/office/drawing/2014/main" id="{B91B32C0-5E61-447F-9557-57AF415D6FE9}"/>
              </a:ext>
            </a:extLst>
          </p:cNvPr>
          <p:cNvSpPr>
            <a:spLocks noGrp="1"/>
          </p:cNvSpPr>
          <p:nvPr>
            <p:ph idx="1"/>
          </p:nvPr>
        </p:nvSpPr>
        <p:spPr>
          <a:xfrm>
            <a:off x="270934" y="1371371"/>
            <a:ext cx="4718756" cy="4351339"/>
          </a:xfrm>
        </p:spPr>
        <p:txBody>
          <a:bodyPr/>
          <a:lstStyle/>
          <a:p>
            <a:pPr marL="0" indent="0">
              <a:lnSpc>
                <a:spcPct val="150000"/>
              </a:lnSpc>
              <a:buNone/>
            </a:pPr>
            <a:r>
              <a:rPr lang="en-AU" dirty="0"/>
              <a:t>We work in collaboration with the DHHS and with stakeholders across the sector to build mental health workforce capability, practice supports, knowledge translation and innovation.</a:t>
            </a:r>
          </a:p>
          <a:p>
            <a:pPr marL="0" indent="0">
              <a:lnSpc>
                <a:spcPct val="150000"/>
              </a:lnSpc>
              <a:buNone/>
            </a:pPr>
            <a:endParaRPr lang="en-IN" sz="1800" dirty="0"/>
          </a:p>
        </p:txBody>
      </p:sp>
      <p:sp>
        <p:nvSpPr>
          <p:cNvPr id="4" name="Slide Number Placeholder 3">
            <a:extLst>
              <a:ext uri="{FF2B5EF4-FFF2-40B4-BE49-F238E27FC236}">
                <a16:creationId xmlns="" xmlns:a16="http://schemas.microsoft.com/office/drawing/2014/main" id="{0BDDBFEE-BC50-46CF-AB8F-D145B99B57A6}"/>
              </a:ext>
            </a:extLst>
          </p:cNvPr>
          <p:cNvSpPr>
            <a:spLocks noGrp="1"/>
          </p:cNvSpPr>
          <p:nvPr>
            <p:ph type="sldNum" sz="quarter" idx="12"/>
          </p:nvPr>
        </p:nvSpPr>
        <p:spPr/>
        <p:txBody>
          <a:bodyPr/>
          <a:lstStyle/>
          <a:p>
            <a:fld id="{9EC71654-96A5-4280-94F3-931C61A9F92C}" type="slidenum">
              <a:rPr lang="en-IN" smtClean="0"/>
              <a:pPr/>
              <a:t>3</a:t>
            </a:fld>
            <a:endParaRPr lang="en-IN" dirty="0"/>
          </a:p>
        </p:txBody>
      </p:sp>
      <p:pic>
        <p:nvPicPr>
          <p:cNvPr id="7" name="Picture Placeholder 6">
            <a:extLst>
              <a:ext uri="{FF2B5EF4-FFF2-40B4-BE49-F238E27FC236}">
                <a16:creationId xmlns="" xmlns:a16="http://schemas.microsoft.com/office/drawing/2014/main" id="{29305ED8-D39E-4A20-A7CB-7EC58B3E325D}"/>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5513482" y="2412509"/>
            <a:ext cx="3039268" cy="3039268"/>
          </a:xfrm>
        </p:spPr>
      </p:pic>
    </p:spTree>
    <p:extLst>
      <p:ext uri="{BB962C8B-B14F-4D97-AF65-F5344CB8AC3E}">
        <p14:creationId xmlns:p14="http://schemas.microsoft.com/office/powerpoint/2010/main" val="961730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FBFCA16-8D78-4A87-9023-708458E3A4F3}"/>
              </a:ext>
            </a:extLst>
          </p:cNvPr>
          <p:cNvSpPr>
            <a:spLocks noGrp="1"/>
          </p:cNvSpPr>
          <p:nvPr>
            <p:ph type="title"/>
          </p:nvPr>
        </p:nvSpPr>
        <p:spPr/>
        <p:txBody>
          <a:bodyPr/>
          <a:lstStyle/>
          <a:p>
            <a:r>
              <a:rPr lang="en-IN" dirty="0">
                <a:solidFill>
                  <a:srgbClr val="034EA2"/>
                </a:solidFill>
              </a:rPr>
              <a:t>team</a:t>
            </a:r>
          </a:p>
        </p:txBody>
      </p:sp>
      <p:sp>
        <p:nvSpPr>
          <p:cNvPr id="3" name="Slide Number Placeholder 2">
            <a:extLst>
              <a:ext uri="{FF2B5EF4-FFF2-40B4-BE49-F238E27FC236}">
                <a16:creationId xmlns="" xmlns:a16="http://schemas.microsoft.com/office/drawing/2014/main" id="{C10F7B49-6C9D-4DBF-AD20-9D4CFAB1CBFD}"/>
              </a:ext>
            </a:extLst>
          </p:cNvPr>
          <p:cNvSpPr>
            <a:spLocks noGrp="1"/>
          </p:cNvSpPr>
          <p:nvPr>
            <p:ph type="sldNum" sz="quarter" idx="12"/>
          </p:nvPr>
        </p:nvSpPr>
        <p:spPr>
          <a:xfrm>
            <a:off x="8489245" y="6455743"/>
            <a:ext cx="254374" cy="170836"/>
          </a:xfrm>
        </p:spPr>
        <p:txBody>
          <a:bodyPr/>
          <a:lstStyle/>
          <a:p>
            <a:fld id="{9EC71654-96A5-4280-94F3-931C61A9F92C}" type="slidenum">
              <a:rPr lang="en-IN" smtClean="0"/>
              <a:pPr/>
              <a:t>4</a:t>
            </a:fld>
            <a:endParaRPr lang="en-IN" dirty="0"/>
          </a:p>
        </p:txBody>
      </p:sp>
      <p:pic>
        <p:nvPicPr>
          <p:cNvPr id="17" name="Picture Placeholder 16">
            <a:extLst>
              <a:ext uri="{FF2B5EF4-FFF2-40B4-BE49-F238E27FC236}">
                <a16:creationId xmlns="" xmlns:a16="http://schemas.microsoft.com/office/drawing/2014/main" id="{CBB1FBB7-8048-6F41-A39C-61BDC2D38BFE}"/>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736008" y="1849106"/>
            <a:ext cx="1429200" cy="1429200"/>
          </a:xfrm>
        </p:spPr>
      </p:pic>
      <p:pic>
        <p:nvPicPr>
          <p:cNvPr id="19" name="Picture Placeholder 18">
            <a:extLst>
              <a:ext uri="{FF2B5EF4-FFF2-40B4-BE49-F238E27FC236}">
                <a16:creationId xmlns="" xmlns:a16="http://schemas.microsoft.com/office/drawing/2014/main" id="{9F61DE0B-ECF7-B74B-80E5-B602A86B8F81}"/>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2992795" y="1848538"/>
            <a:ext cx="1356539" cy="1430337"/>
          </a:xfrm>
        </p:spPr>
      </p:pic>
      <p:pic>
        <p:nvPicPr>
          <p:cNvPr id="21" name="Picture Placeholder 20">
            <a:extLst>
              <a:ext uri="{FF2B5EF4-FFF2-40B4-BE49-F238E27FC236}">
                <a16:creationId xmlns="" xmlns:a16="http://schemas.microsoft.com/office/drawing/2014/main" id="{007C99FF-D296-8544-B04B-EA1DBB457808}"/>
              </a:ext>
            </a:extLst>
          </p:cNvPr>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5046039" y="1885318"/>
            <a:ext cx="1405664" cy="1405664"/>
          </a:xfrm>
        </p:spPr>
      </p:pic>
      <p:pic>
        <p:nvPicPr>
          <p:cNvPr id="23" name="Picture Placeholder 22">
            <a:extLst>
              <a:ext uri="{FF2B5EF4-FFF2-40B4-BE49-F238E27FC236}">
                <a16:creationId xmlns="" xmlns:a16="http://schemas.microsoft.com/office/drawing/2014/main" id="{A164AE4A-BFE4-F247-8542-C612BD5BFAB9}"/>
              </a:ext>
            </a:extLst>
          </p:cNvPr>
          <p:cNvPicPr>
            <a:picLocks noGrp="1" noChangeAspect="1"/>
          </p:cNvPicPr>
          <p:nvPr>
            <p:ph type="pic" sz="quarter" idx="16"/>
          </p:nvPr>
        </p:nvPicPr>
        <p:blipFill>
          <a:blip r:embed="rId6">
            <a:extLst>
              <a:ext uri="{28A0092B-C50C-407E-A947-70E740481C1C}">
                <a14:useLocalDpi xmlns:a14="http://schemas.microsoft.com/office/drawing/2010/main" val="0"/>
              </a:ext>
            </a:extLst>
          </a:blip>
          <a:stretch>
            <a:fillRect/>
          </a:stretch>
        </p:blipFill>
        <p:spPr>
          <a:xfrm>
            <a:off x="7013528" y="1873919"/>
            <a:ext cx="1379574" cy="1379574"/>
          </a:xfrm>
        </p:spPr>
      </p:pic>
      <p:sp>
        <p:nvSpPr>
          <p:cNvPr id="8" name="Content Placeholder 7">
            <a:extLst>
              <a:ext uri="{FF2B5EF4-FFF2-40B4-BE49-F238E27FC236}">
                <a16:creationId xmlns="" xmlns:a16="http://schemas.microsoft.com/office/drawing/2014/main" id="{5935AC4D-C17D-4827-B693-43A34920A5FD}"/>
              </a:ext>
            </a:extLst>
          </p:cNvPr>
          <p:cNvSpPr>
            <a:spLocks noGrp="1"/>
          </p:cNvSpPr>
          <p:nvPr>
            <p:ph idx="1"/>
          </p:nvPr>
        </p:nvSpPr>
        <p:spPr/>
        <p:txBody>
          <a:bodyPr/>
          <a:lstStyle/>
          <a:p>
            <a:r>
              <a:rPr lang="en-IN" dirty="0"/>
              <a:t>Director</a:t>
            </a:r>
          </a:p>
        </p:txBody>
      </p:sp>
      <p:sp>
        <p:nvSpPr>
          <p:cNvPr id="9" name="Content Placeholder 8">
            <a:extLst>
              <a:ext uri="{FF2B5EF4-FFF2-40B4-BE49-F238E27FC236}">
                <a16:creationId xmlns="" xmlns:a16="http://schemas.microsoft.com/office/drawing/2014/main" id="{D66C6D21-6780-4D8A-9B6F-582E0BD2DC2E}"/>
              </a:ext>
            </a:extLst>
          </p:cNvPr>
          <p:cNvSpPr>
            <a:spLocks noGrp="1"/>
          </p:cNvSpPr>
          <p:nvPr>
            <p:ph idx="17"/>
          </p:nvPr>
        </p:nvSpPr>
        <p:spPr/>
        <p:txBody>
          <a:bodyPr/>
          <a:lstStyle/>
          <a:p>
            <a:r>
              <a:rPr lang="en-IN" cap="none" dirty="0">
                <a:solidFill>
                  <a:srgbClr val="034EA2"/>
                </a:solidFill>
              </a:rPr>
              <a:t>Rosemary Charleston</a:t>
            </a:r>
          </a:p>
        </p:txBody>
      </p:sp>
      <p:sp>
        <p:nvSpPr>
          <p:cNvPr id="10" name="Content Placeholder 9">
            <a:extLst>
              <a:ext uri="{FF2B5EF4-FFF2-40B4-BE49-F238E27FC236}">
                <a16:creationId xmlns="" xmlns:a16="http://schemas.microsoft.com/office/drawing/2014/main" id="{CCF1405A-05DA-4553-A7B3-B9592963C6B1}"/>
              </a:ext>
            </a:extLst>
          </p:cNvPr>
          <p:cNvSpPr>
            <a:spLocks noGrp="1"/>
          </p:cNvSpPr>
          <p:nvPr>
            <p:ph idx="18"/>
          </p:nvPr>
        </p:nvSpPr>
        <p:spPr/>
        <p:txBody>
          <a:bodyPr/>
          <a:lstStyle/>
          <a:p>
            <a:r>
              <a:rPr lang="en-IN" dirty="0"/>
              <a:t>Senior Project </a:t>
            </a:r>
            <a:br>
              <a:rPr lang="en-IN" dirty="0"/>
            </a:br>
            <a:r>
              <a:rPr lang="en-IN" dirty="0"/>
              <a:t>Lead</a:t>
            </a:r>
          </a:p>
        </p:txBody>
      </p:sp>
      <p:sp>
        <p:nvSpPr>
          <p:cNvPr id="11" name="Content Placeholder 10">
            <a:extLst>
              <a:ext uri="{FF2B5EF4-FFF2-40B4-BE49-F238E27FC236}">
                <a16:creationId xmlns="" xmlns:a16="http://schemas.microsoft.com/office/drawing/2014/main" id="{90DE57B2-448D-4C8D-8B9C-FFDDFB0A9208}"/>
              </a:ext>
            </a:extLst>
          </p:cNvPr>
          <p:cNvSpPr>
            <a:spLocks noGrp="1"/>
          </p:cNvSpPr>
          <p:nvPr>
            <p:ph idx="19"/>
          </p:nvPr>
        </p:nvSpPr>
        <p:spPr/>
        <p:txBody>
          <a:bodyPr/>
          <a:lstStyle/>
          <a:p>
            <a:r>
              <a:rPr lang="en-IN" cap="none" dirty="0">
                <a:solidFill>
                  <a:srgbClr val="034EA2"/>
                </a:solidFill>
              </a:rPr>
              <a:t>Kylie Boucher</a:t>
            </a:r>
          </a:p>
        </p:txBody>
      </p:sp>
      <p:sp>
        <p:nvSpPr>
          <p:cNvPr id="12" name="Content Placeholder 11">
            <a:extLst>
              <a:ext uri="{FF2B5EF4-FFF2-40B4-BE49-F238E27FC236}">
                <a16:creationId xmlns="" xmlns:a16="http://schemas.microsoft.com/office/drawing/2014/main" id="{780C3E07-3509-4911-AFF9-20EA8F12D0A4}"/>
              </a:ext>
            </a:extLst>
          </p:cNvPr>
          <p:cNvSpPr>
            <a:spLocks noGrp="1"/>
          </p:cNvSpPr>
          <p:nvPr>
            <p:ph idx="20"/>
          </p:nvPr>
        </p:nvSpPr>
        <p:spPr/>
        <p:txBody>
          <a:bodyPr/>
          <a:lstStyle/>
          <a:p>
            <a:r>
              <a:rPr lang="en-IN" dirty="0"/>
              <a:t>Consumer </a:t>
            </a:r>
            <a:br>
              <a:rPr lang="en-IN" dirty="0"/>
            </a:br>
            <a:r>
              <a:rPr lang="en-IN" dirty="0"/>
              <a:t>Workforce Development Coordinator</a:t>
            </a:r>
          </a:p>
        </p:txBody>
      </p:sp>
      <p:sp>
        <p:nvSpPr>
          <p:cNvPr id="13" name="Content Placeholder 12">
            <a:extLst>
              <a:ext uri="{FF2B5EF4-FFF2-40B4-BE49-F238E27FC236}">
                <a16:creationId xmlns="" xmlns:a16="http://schemas.microsoft.com/office/drawing/2014/main" id="{FB9E2175-1C3C-4B3E-A872-A1B7E6D64D52}"/>
              </a:ext>
            </a:extLst>
          </p:cNvPr>
          <p:cNvSpPr>
            <a:spLocks noGrp="1"/>
          </p:cNvSpPr>
          <p:nvPr>
            <p:ph idx="21"/>
          </p:nvPr>
        </p:nvSpPr>
        <p:spPr/>
        <p:txBody>
          <a:bodyPr/>
          <a:lstStyle/>
          <a:p>
            <a:r>
              <a:rPr lang="en-IN" cap="none" dirty="0">
                <a:solidFill>
                  <a:srgbClr val="034EA2"/>
                </a:solidFill>
              </a:rPr>
              <a:t>Krystyn Smale</a:t>
            </a:r>
          </a:p>
        </p:txBody>
      </p:sp>
      <p:sp>
        <p:nvSpPr>
          <p:cNvPr id="14" name="Content Placeholder 13">
            <a:extLst>
              <a:ext uri="{FF2B5EF4-FFF2-40B4-BE49-F238E27FC236}">
                <a16:creationId xmlns="" xmlns:a16="http://schemas.microsoft.com/office/drawing/2014/main" id="{4EAA9254-229F-4C3E-B078-B8912E5BBE98}"/>
              </a:ext>
            </a:extLst>
          </p:cNvPr>
          <p:cNvSpPr>
            <a:spLocks noGrp="1"/>
          </p:cNvSpPr>
          <p:nvPr>
            <p:ph idx="22"/>
          </p:nvPr>
        </p:nvSpPr>
        <p:spPr/>
        <p:txBody>
          <a:bodyPr/>
          <a:lstStyle/>
          <a:p>
            <a:r>
              <a:rPr lang="en-IN" dirty="0"/>
              <a:t>Family Carer Workforce Development Coordinator</a:t>
            </a:r>
          </a:p>
        </p:txBody>
      </p:sp>
      <p:sp>
        <p:nvSpPr>
          <p:cNvPr id="15" name="Content Placeholder 14">
            <a:extLst>
              <a:ext uri="{FF2B5EF4-FFF2-40B4-BE49-F238E27FC236}">
                <a16:creationId xmlns="" xmlns:a16="http://schemas.microsoft.com/office/drawing/2014/main" id="{471C9CF1-70B0-46DB-869F-6DC53668898D}"/>
              </a:ext>
            </a:extLst>
          </p:cNvPr>
          <p:cNvSpPr>
            <a:spLocks noGrp="1"/>
          </p:cNvSpPr>
          <p:nvPr>
            <p:ph idx="23"/>
          </p:nvPr>
        </p:nvSpPr>
        <p:spPr/>
        <p:txBody>
          <a:bodyPr/>
          <a:lstStyle/>
          <a:p>
            <a:r>
              <a:rPr lang="en-IN" cap="none" dirty="0">
                <a:solidFill>
                  <a:srgbClr val="034EA2"/>
                </a:solidFill>
              </a:rPr>
              <a:t>Lorna Downes</a:t>
            </a:r>
          </a:p>
        </p:txBody>
      </p:sp>
    </p:spTree>
    <p:extLst>
      <p:ext uri="{BB962C8B-B14F-4D97-AF65-F5344CB8AC3E}">
        <p14:creationId xmlns:p14="http://schemas.microsoft.com/office/powerpoint/2010/main" val="435634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solidFill>
                  <a:srgbClr val="034EA2"/>
                </a:solidFill>
              </a:rPr>
              <a:t>TEAM</a:t>
            </a:r>
          </a:p>
        </p:txBody>
      </p:sp>
      <p:sp>
        <p:nvSpPr>
          <p:cNvPr id="3" name="Slide Number Placeholder 2"/>
          <p:cNvSpPr>
            <a:spLocks noGrp="1"/>
          </p:cNvSpPr>
          <p:nvPr>
            <p:ph type="sldNum" sz="quarter" idx="12"/>
          </p:nvPr>
        </p:nvSpPr>
        <p:spPr/>
        <p:txBody>
          <a:bodyPr/>
          <a:lstStyle/>
          <a:p>
            <a:fld id="{9EC71654-96A5-4280-94F3-931C61A9F92C}" type="slidenum">
              <a:rPr lang="en-IN" smtClean="0"/>
              <a:pPr/>
              <a:t>5</a:t>
            </a:fld>
            <a:endParaRPr lang="en-IN" dirty="0"/>
          </a:p>
        </p:txBody>
      </p:sp>
      <p:pic>
        <p:nvPicPr>
          <p:cNvPr id="15" name="Picture Placeholder 14"/>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56" r="56"/>
          <a:stretch>
            <a:fillRect/>
          </a:stretch>
        </p:blipFill>
        <p:spPr/>
      </p:pic>
      <p:pic>
        <p:nvPicPr>
          <p:cNvPr id="13" name="Picture Placeholder 12"/>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2476" b="2476"/>
          <a:stretch>
            <a:fillRect/>
          </a:stretch>
        </p:blipFill>
        <p:spPr/>
      </p:pic>
      <p:pic>
        <p:nvPicPr>
          <p:cNvPr id="14" name="Picture Placeholder 13"/>
          <p:cNvPicPr>
            <a:picLocks noGrp="1" noChangeAspect="1"/>
          </p:cNvPicPr>
          <p:nvPr>
            <p:ph type="pic" sz="quarter" idx="15"/>
          </p:nvPr>
        </p:nvPicPr>
        <p:blipFill>
          <a:blip r:embed="rId4">
            <a:extLst>
              <a:ext uri="{28A0092B-C50C-407E-A947-70E740481C1C}">
                <a14:useLocalDpi xmlns:a14="http://schemas.microsoft.com/office/drawing/2010/main" val="0"/>
              </a:ext>
            </a:extLst>
          </a:blip>
          <a:srcRect l="1268" r="1268"/>
          <a:stretch>
            <a:fillRect/>
          </a:stretch>
        </p:blipFill>
        <p:spPr/>
      </p:pic>
      <p:sp>
        <p:nvSpPr>
          <p:cNvPr id="7" name="Content Placeholder 6"/>
          <p:cNvSpPr>
            <a:spLocks noGrp="1"/>
          </p:cNvSpPr>
          <p:nvPr>
            <p:ph idx="1"/>
          </p:nvPr>
        </p:nvSpPr>
        <p:spPr/>
        <p:txBody>
          <a:bodyPr/>
          <a:lstStyle/>
          <a:p>
            <a:r>
              <a:rPr lang="en-AU" dirty="0"/>
              <a:t>Date, Research and Evaluation Coordinator</a:t>
            </a:r>
          </a:p>
        </p:txBody>
      </p:sp>
      <p:sp>
        <p:nvSpPr>
          <p:cNvPr id="8" name="Content Placeholder 7"/>
          <p:cNvSpPr>
            <a:spLocks noGrp="1"/>
          </p:cNvSpPr>
          <p:nvPr>
            <p:ph idx="17"/>
          </p:nvPr>
        </p:nvSpPr>
        <p:spPr/>
        <p:txBody>
          <a:bodyPr/>
          <a:lstStyle/>
          <a:p>
            <a:r>
              <a:rPr lang="en-AU" cap="none" dirty="0">
                <a:solidFill>
                  <a:srgbClr val="034EA2"/>
                </a:solidFill>
              </a:rPr>
              <a:t>Mary Wang Arrigault</a:t>
            </a:r>
          </a:p>
        </p:txBody>
      </p:sp>
      <p:sp>
        <p:nvSpPr>
          <p:cNvPr id="9" name="Content Placeholder 8"/>
          <p:cNvSpPr>
            <a:spLocks noGrp="1"/>
          </p:cNvSpPr>
          <p:nvPr>
            <p:ph idx="18"/>
          </p:nvPr>
        </p:nvSpPr>
        <p:spPr/>
        <p:txBody>
          <a:bodyPr/>
          <a:lstStyle/>
          <a:p>
            <a:r>
              <a:rPr lang="en-AU" dirty="0"/>
              <a:t>Learning &amp; Workforce Development </a:t>
            </a:r>
            <a:br>
              <a:rPr lang="en-AU" dirty="0"/>
            </a:br>
            <a:r>
              <a:rPr lang="en-AU" dirty="0"/>
              <a:t>System Support</a:t>
            </a:r>
          </a:p>
        </p:txBody>
      </p:sp>
      <p:sp>
        <p:nvSpPr>
          <p:cNvPr id="10" name="Content Placeholder 9"/>
          <p:cNvSpPr>
            <a:spLocks noGrp="1"/>
          </p:cNvSpPr>
          <p:nvPr>
            <p:ph idx="19"/>
          </p:nvPr>
        </p:nvSpPr>
        <p:spPr/>
        <p:txBody>
          <a:bodyPr/>
          <a:lstStyle/>
          <a:p>
            <a:r>
              <a:rPr lang="en-AU" cap="none" dirty="0">
                <a:solidFill>
                  <a:srgbClr val="034EA2"/>
                </a:solidFill>
              </a:rPr>
              <a:t>John </a:t>
            </a:r>
            <a:r>
              <a:rPr lang="en-AU" cap="none" dirty="0" err="1">
                <a:solidFill>
                  <a:srgbClr val="034EA2"/>
                </a:solidFill>
              </a:rPr>
              <a:t>MIzzi</a:t>
            </a:r>
            <a:endParaRPr lang="en-AU" cap="none" dirty="0">
              <a:solidFill>
                <a:srgbClr val="034EA2"/>
              </a:solidFill>
            </a:endParaRPr>
          </a:p>
        </p:txBody>
      </p:sp>
      <p:sp>
        <p:nvSpPr>
          <p:cNvPr id="11" name="Content Placeholder 10"/>
          <p:cNvSpPr>
            <a:spLocks noGrp="1"/>
          </p:cNvSpPr>
          <p:nvPr>
            <p:ph idx="20"/>
          </p:nvPr>
        </p:nvSpPr>
        <p:spPr/>
        <p:txBody>
          <a:bodyPr/>
          <a:lstStyle/>
          <a:p>
            <a:r>
              <a:rPr lang="en-AU" dirty="0"/>
              <a:t>Administration</a:t>
            </a:r>
          </a:p>
        </p:txBody>
      </p:sp>
      <p:sp>
        <p:nvSpPr>
          <p:cNvPr id="12" name="Content Placeholder 11"/>
          <p:cNvSpPr>
            <a:spLocks noGrp="1"/>
          </p:cNvSpPr>
          <p:nvPr>
            <p:ph idx="21"/>
          </p:nvPr>
        </p:nvSpPr>
        <p:spPr/>
        <p:txBody>
          <a:bodyPr/>
          <a:lstStyle/>
          <a:p>
            <a:r>
              <a:rPr lang="en-AU" cap="none" dirty="0">
                <a:solidFill>
                  <a:srgbClr val="034EA2"/>
                </a:solidFill>
              </a:rPr>
              <a:t>Amanda Pattie</a:t>
            </a:r>
          </a:p>
        </p:txBody>
      </p:sp>
    </p:spTree>
    <p:extLst>
      <p:ext uri="{BB962C8B-B14F-4D97-AF65-F5344CB8AC3E}">
        <p14:creationId xmlns:p14="http://schemas.microsoft.com/office/powerpoint/2010/main" val="64703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EC71654-96A5-4280-94F3-931C61A9F92C}" type="slidenum">
              <a:rPr lang="en-IN" smtClean="0"/>
              <a:pPr/>
              <a:t>6</a:t>
            </a:fld>
            <a:endParaRPr lang="en-IN" dirty="0"/>
          </a:p>
        </p:txBody>
      </p:sp>
      <p:graphicFrame>
        <p:nvGraphicFramePr>
          <p:cNvPr id="4" name="Diagram 3"/>
          <p:cNvGraphicFramePr/>
          <p:nvPr>
            <p:extLst>
              <p:ext uri="{D42A27DB-BD31-4B8C-83A1-F6EECF244321}">
                <p14:modId xmlns:p14="http://schemas.microsoft.com/office/powerpoint/2010/main" val="3160342998"/>
              </p:ext>
            </p:extLst>
          </p:nvPr>
        </p:nvGraphicFramePr>
        <p:xfrm>
          <a:off x="146705" y="1106313"/>
          <a:ext cx="8884407" cy="43575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184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EC71654-96A5-4280-94F3-931C61A9F92C}" type="slidenum">
              <a:rPr lang="en-IN" smtClean="0"/>
              <a:pPr/>
              <a:t>7</a:t>
            </a:fld>
            <a:endParaRPr lang="en-IN" dirty="0"/>
          </a:p>
        </p:txBody>
      </p:sp>
      <p:sp>
        <p:nvSpPr>
          <p:cNvPr id="4" name="Title 3"/>
          <p:cNvSpPr>
            <a:spLocks noGrp="1"/>
          </p:cNvSpPr>
          <p:nvPr>
            <p:ph type="title"/>
          </p:nvPr>
        </p:nvSpPr>
        <p:spPr>
          <a:xfrm>
            <a:off x="386954" y="465281"/>
            <a:ext cx="8362950" cy="920336"/>
          </a:xfrm>
        </p:spPr>
        <p:txBody>
          <a:bodyPr/>
          <a:lstStyle/>
          <a:p>
            <a:r>
              <a:rPr lang="en-AU" cap="none" dirty="0">
                <a:solidFill>
                  <a:srgbClr val="034EA2"/>
                </a:solidFill>
              </a:rPr>
              <a:t>Consumer &amp; Family Carer Workforce Development</a:t>
            </a:r>
          </a:p>
        </p:txBody>
      </p:sp>
      <p:sp>
        <p:nvSpPr>
          <p:cNvPr id="5" name="Content Placeholder 4">
            <a:extLst>
              <a:ext uri="{FF2B5EF4-FFF2-40B4-BE49-F238E27FC236}">
                <a16:creationId xmlns="" xmlns:a16="http://schemas.microsoft.com/office/drawing/2014/main" id="{AE2198D6-4656-1844-BC2A-FA99403A5008}"/>
              </a:ext>
            </a:extLst>
          </p:cNvPr>
          <p:cNvSpPr>
            <a:spLocks noGrp="1"/>
          </p:cNvSpPr>
          <p:nvPr>
            <p:ph idx="1"/>
          </p:nvPr>
        </p:nvSpPr>
        <p:spPr>
          <a:xfrm>
            <a:off x="298174" y="1461053"/>
            <a:ext cx="8587409" cy="4246680"/>
          </a:xfrm>
        </p:spPr>
        <p:txBody>
          <a:bodyPr>
            <a:noAutofit/>
          </a:bodyPr>
          <a:lstStyle/>
          <a:p>
            <a:pPr marL="0" indent="0">
              <a:buNone/>
            </a:pPr>
            <a:r>
              <a:rPr lang="en-AU" sz="2400" dirty="0"/>
              <a:t>Our vision: </a:t>
            </a:r>
            <a:r>
              <a:rPr lang="en-AU" sz="2400" i="1" dirty="0"/>
              <a:t>The Victorian consumer and family carer lived experience (peer) workforces are valued, resourced and supported in their work.</a:t>
            </a:r>
          </a:p>
          <a:p>
            <a:pPr marL="0" indent="0">
              <a:buNone/>
            </a:pPr>
            <a:r>
              <a:rPr lang="en-AU" sz="2400" dirty="0"/>
              <a:t>The Consumer Workforce Development Coordinator and the Family Carer Workforce Development Coordinator are key team members of the CMHL. </a:t>
            </a:r>
          </a:p>
          <a:p>
            <a:pPr marL="0" indent="0">
              <a:buNone/>
            </a:pPr>
            <a:r>
              <a:rPr lang="en-AU" sz="2400" dirty="0"/>
              <a:t>They work closely with consumer and family carer workers, the Department of Health and Human Services (DHHS), training organisations, health services, and peak bodies to support the development of the mental health lived consumer and family carer workforces in Victoria.</a:t>
            </a:r>
          </a:p>
        </p:txBody>
      </p:sp>
    </p:spTree>
    <p:extLst>
      <p:ext uri="{BB962C8B-B14F-4D97-AF65-F5344CB8AC3E}">
        <p14:creationId xmlns:p14="http://schemas.microsoft.com/office/powerpoint/2010/main" val="3663055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 xmlns:a16="http://schemas.microsoft.com/office/drawing/2014/main" id="{E795135B-2C30-5B41-8269-40E3F124E6A0}"/>
              </a:ext>
            </a:extLst>
          </p:cNvPr>
          <p:cNvSpPr>
            <a:spLocks noGrp="1"/>
          </p:cNvSpPr>
          <p:nvPr>
            <p:ph type="sldNum" sz="quarter" idx="12"/>
          </p:nvPr>
        </p:nvSpPr>
        <p:spPr/>
        <p:txBody>
          <a:bodyPr/>
          <a:lstStyle/>
          <a:p>
            <a:fld id="{9EC71654-96A5-4280-94F3-931C61A9F92C}" type="slidenum">
              <a:rPr lang="en-IN" smtClean="0"/>
              <a:pPr/>
              <a:t>8</a:t>
            </a:fld>
            <a:endParaRPr lang="en-IN" dirty="0"/>
          </a:p>
        </p:txBody>
      </p:sp>
      <p:pic>
        <p:nvPicPr>
          <p:cNvPr id="1029" name="Picture 5" descr="identify">
            <a:extLst>
              <a:ext uri="{FF2B5EF4-FFF2-40B4-BE49-F238E27FC236}">
                <a16:creationId xmlns="" xmlns:a16="http://schemas.microsoft.com/office/drawing/2014/main" id="{543742A6-E5C4-744F-A7C1-9D1A0B81DF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7527" y="1413578"/>
            <a:ext cx="1270000" cy="12446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6">
            <a:extLst>
              <a:ext uri="{FF2B5EF4-FFF2-40B4-BE49-F238E27FC236}">
                <a16:creationId xmlns="" xmlns:a16="http://schemas.microsoft.com/office/drawing/2014/main" id="{1E278315-F823-7940-9783-2E4F3448AF6E}"/>
              </a:ext>
            </a:extLst>
          </p:cNvPr>
          <p:cNvSpPr>
            <a:spLocks noChangeArrowheads="1"/>
          </p:cNvSpPr>
          <p:nvPr/>
        </p:nvSpPr>
        <p:spPr bwMode="auto">
          <a:xfrm>
            <a:off x="1036136" y="2808208"/>
            <a:ext cx="2992783" cy="3093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22222"/>
                </a:solidFill>
                <a:effectLst/>
                <a:latin typeface="+mj-lt"/>
              </a:rPr>
              <a:t>Identifying the support and development needs of the consumer and family </a:t>
            </a:r>
            <a:r>
              <a:rPr kumimoji="0" lang="en-US" altLang="en-US" sz="1600" b="0" i="0" u="none" strike="noStrike" cap="none" normalizeH="0" baseline="0" dirty="0" err="1">
                <a:ln>
                  <a:noFill/>
                </a:ln>
                <a:solidFill>
                  <a:srgbClr val="222222"/>
                </a:solidFill>
                <a:effectLst/>
                <a:latin typeface="+mj-lt"/>
              </a:rPr>
              <a:t>carer</a:t>
            </a:r>
            <a:r>
              <a:rPr kumimoji="0" lang="en-US" altLang="en-US" sz="1600" b="0" i="0" u="none" strike="noStrike" cap="none" normalizeH="0" baseline="0" dirty="0">
                <a:ln>
                  <a:noFill/>
                </a:ln>
                <a:solidFill>
                  <a:srgbClr val="222222"/>
                </a:solidFill>
                <a:effectLst/>
                <a:latin typeface="+mj-lt"/>
              </a:rPr>
              <a:t> workforces and their </a:t>
            </a:r>
            <a:r>
              <a:rPr kumimoji="0" lang="en-US" altLang="en-US" sz="1600" b="0" i="0" u="none" strike="noStrike" cap="none" normalizeH="0" baseline="0" dirty="0" err="1">
                <a:ln>
                  <a:noFill/>
                </a:ln>
                <a:solidFill>
                  <a:srgbClr val="222222"/>
                </a:solidFill>
                <a:effectLst/>
                <a:latin typeface="+mj-lt"/>
              </a:rPr>
              <a:t>organisations</a:t>
            </a:r>
            <a:r>
              <a:rPr kumimoji="0" lang="en-US" altLang="en-US" sz="1600" b="0" i="0" u="none" strike="noStrike" cap="none" normalizeH="0" baseline="0" dirty="0">
                <a:ln>
                  <a:noFill/>
                </a:ln>
                <a:solidFill>
                  <a:srgbClr val="222222"/>
                </a:solidFill>
                <a:effectLst/>
                <a:latin typeface="+mj-lt"/>
              </a:rPr>
              <a:t>.</a:t>
            </a:r>
            <a:endParaRPr kumimoji="0" lang="en-US" altLang="en-US" sz="16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1" u="none" strike="noStrike" cap="none" normalizeH="0" baseline="0" dirty="0">
                <a:ln>
                  <a:noFill/>
                </a:ln>
                <a:solidFill>
                  <a:srgbClr val="222222"/>
                </a:solidFill>
                <a:effectLst/>
                <a:latin typeface="+mj-lt"/>
              </a:rPr>
              <a:t>The Consumer Workforce strategy will be launched in March 2019</a:t>
            </a:r>
            <a:endParaRPr kumimoji="0" lang="en-US" altLang="en-US" sz="1600" b="0" i="0" u="none" strike="noStrike" cap="none" normalizeH="0" baseline="0" dirty="0">
              <a:ln>
                <a:noFill/>
              </a:ln>
              <a:solidFill>
                <a:srgbClr val="222222"/>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1" u="none" strike="noStrike" cap="none" normalizeH="0" baseline="0" dirty="0">
                <a:ln>
                  <a:noFill/>
                </a:ln>
                <a:solidFill>
                  <a:srgbClr val="222222"/>
                </a:solidFill>
                <a:effectLst/>
                <a:latin typeface="+mj-lt"/>
              </a:rPr>
              <a:t>The Family </a:t>
            </a:r>
            <a:r>
              <a:rPr kumimoji="0" lang="en-US" altLang="en-US" sz="1600" b="0" i="1" u="none" strike="noStrike" cap="none" normalizeH="0" baseline="0" dirty="0" err="1">
                <a:ln>
                  <a:noFill/>
                </a:ln>
                <a:solidFill>
                  <a:srgbClr val="222222"/>
                </a:solidFill>
                <a:effectLst/>
                <a:latin typeface="+mj-lt"/>
              </a:rPr>
              <a:t>Carer</a:t>
            </a:r>
            <a:r>
              <a:rPr kumimoji="0" lang="en-US" altLang="en-US" sz="1600" b="0" i="1" u="none" strike="noStrike" cap="none" normalizeH="0" baseline="0" dirty="0">
                <a:ln>
                  <a:noFill/>
                </a:ln>
                <a:solidFill>
                  <a:srgbClr val="222222"/>
                </a:solidFill>
                <a:effectLst/>
                <a:latin typeface="+mj-lt"/>
              </a:rPr>
              <a:t> Workforce strategy will be launched in March 2019</a:t>
            </a:r>
            <a:endParaRPr kumimoji="0" lang="en-US" altLang="en-US" sz="1600" b="0" i="0" u="none" strike="noStrike" cap="none" normalizeH="0" baseline="0" dirty="0">
              <a:ln>
                <a:noFill/>
              </a:ln>
              <a:solidFill>
                <a:srgbClr val="222222"/>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 b="0" i="0" u="none" strike="noStrike" cap="none" normalizeH="0" baseline="0" dirty="0">
                <a:ln>
                  <a:noFill/>
                </a:ln>
                <a:solidFill>
                  <a:schemeClr val="tx1"/>
                </a:solidFill>
                <a:effectLst/>
              </a:rPr>
              <a:t/>
            </a:r>
            <a:br>
              <a:rPr kumimoji="0" lang="en-US" altLang="en-US" sz="4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31" name="Picture 7" descr="training">
            <a:extLst>
              <a:ext uri="{FF2B5EF4-FFF2-40B4-BE49-F238E27FC236}">
                <a16:creationId xmlns="" xmlns:a16="http://schemas.microsoft.com/office/drawing/2014/main" id="{2E105E71-2907-D546-B5DE-725B6A87F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6633" y="1413578"/>
            <a:ext cx="1231900" cy="1270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 xmlns:a16="http://schemas.microsoft.com/office/drawing/2014/main" id="{B669E7E1-DFDA-1F41-9DBB-10687D9C8F41}"/>
              </a:ext>
            </a:extLst>
          </p:cNvPr>
          <p:cNvSpPr>
            <a:spLocks noChangeArrowheads="1"/>
          </p:cNvSpPr>
          <p:nvPr/>
        </p:nvSpPr>
        <p:spPr bwMode="auto">
          <a:xfrm>
            <a:off x="5115082" y="2930199"/>
            <a:ext cx="2520104" cy="2292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22222"/>
                </a:solidFill>
                <a:effectLst/>
                <a:latin typeface="+mj-lt"/>
              </a:rPr>
              <a:t>Training and activities to address identified workforce needs.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34EA2"/>
                </a:solidFill>
                <a:effectLst/>
                <a:latin typeface="+mj-lt"/>
                <a:hlinkClick r:id="rId4" tooltip="Scheduled training and events relevant to lived experience workers"/>
              </a:rPr>
              <a:t>Scheduled training and events</a:t>
            </a:r>
            <a:endParaRPr kumimoji="0" lang="en-US" altLang="en-US" sz="1600" b="0" i="0" u="none" strike="noStrike" cap="none" normalizeH="0" baseline="0" dirty="0">
              <a:ln>
                <a:noFill/>
              </a:ln>
              <a:solidFill>
                <a:srgbClr val="222222"/>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34EA2"/>
                </a:solidFill>
                <a:effectLst/>
                <a:latin typeface="+mj-lt"/>
                <a:hlinkClick r:id="rId5" tooltip="Self directed online learning, past webinars and training available on request"/>
              </a:rPr>
              <a:t>Self directed or on request training and events</a:t>
            </a:r>
            <a:endParaRPr kumimoji="0" lang="en-US" altLang="en-US" sz="1600" b="0" i="0" u="none" strike="noStrike" cap="none" normalizeH="0" baseline="0" dirty="0">
              <a:ln>
                <a:noFill/>
              </a:ln>
              <a:solidFill>
                <a:srgbClr val="222222"/>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itle 3">
            <a:extLst>
              <a:ext uri="{FF2B5EF4-FFF2-40B4-BE49-F238E27FC236}">
                <a16:creationId xmlns="" xmlns:a16="http://schemas.microsoft.com/office/drawing/2014/main" id="{D1ED5C62-AC66-0040-965C-C59608ED8C69}"/>
              </a:ext>
            </a:extLst>
          </p:cNvPr>
          <p:cNvSpPr txBox="1">
            <a:spLocks/>
          </p:cNvSpPr>
          <p:nvPr/>
        </p:nvSpPr>
        <p:spPr>
          <a:xfrm>
            <a:off x="486345" y="396651"/>
            <a:ext cx="8362950" cy="920336"/>
          </a:xfrm>
          <a:prstGeom prst="rect">
            <a:avLst/>
          </a:prstGeom>
        </p:spPr>
        <p:txBody>
          <a:bodyPr vert="horz" lIns="0" tIns="0" rIns="0" bIns="0" rtlCol="0" anchor="b">
            <a:noAutofit/>
          </a:bodyPr>
          <a:lstStyle>
            <a:lvl1pPr algn="l" defTabSz="914377" rtl="0" eaLnBrk="1" latinLnBrk="0" hangingPunct="1">
              <a:lnSpc>
                <a:spcPct val="90000"/>
              </a:lnSpc>
              <a:spcBef>
                <a:spcPct val="0"/>
              </a:spcBef>
              <a:buNone/>
              <a:defRPr sz="3200" b="1" kern="1200" cap="all" baseline="0">
                <a:solidFill>
                  <a:srgbClr val="0072C7"/>
                </a:solidFill>
                <a:latin typeface="+mj-lt"/>
                <a:ea typeface="+mj-ea"/>
                <a:cs typeface="+mj-cs"/>
              </a:defRPr>
            </a:lvl1pPr>
          </a:lstStyle>
          <a:p>
            <a:endParaRPr lang="en-AU" cap="none" dirty="0">
              <a:solidFill>
                <a:srgbClr val="034EA2"/>
              </a:solidFill>
            </a:endParaRPr>
          </a:p>
        </p:txBody>
      </p:sp>
      <p:pic>
        <p:nvPicPr>
          <p:cNvPr id="1025" name="Picture 1" descr="identif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70000" cy="1244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identif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70000" cy="124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525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 xmlns:a16="http://schemas.microsoft.com/office/drawing/2014/main" id="{E795135B-2C30-5B41-8269-40E3F124E6A0}"/>
              </a:ext>
            </a:extLst>
          </p:cNvPr>
          <p:cNvSpPr>
            <a:spLocks noGrp="1"/>
          </p:cNvSpPr>
          <p:nvPr>
            <p:ph type="sldNum" sz="quarter" idx="12"/>
          </p:nvPr>
        </p:nvSpPr>
        <p:spPr/>
        <p:txBody>
          <a:bodyPr/>
          <a:lstStyle/>
          <a:p>
            <a:fld id="{9EC71654-96A5-4280-94F3-931C61A9F92C}" type="slidenum">
              <a:rPr lang="en-IN" smtClean="0"/>
              <a:pPr/>
              <a:t>9</a:t>
            </a:fld>
            <a:endParaRPr lang="en-IN" dirty="0"/>
          </a:p>
        </p:txBody>
      </p:sp>
      <p:sp>
        <p:nvSpPr>
          <p:cNvPr id="8" name="Rectangle 6">
            <a:extLst>
              <a:ext uri="{FF2B5EF4-FFF2-40B4-BE49-F238E27FC236}">
                <a16:creationId xmlns="" xmlns:a16="http://schemas.microsoft.com/office/drawing/2014/main" id="{1E278315-F823-7940-9783-2E4F3448AF6E}"/>
              </a:ext>
            </a:extLst>
          </p:cNvPr>
          <p:cNvSpPr>
            <a:spLocks noChangeArrowheads="1"/>
          </p:cNvSpPr>
          <p:nvPr/>
        </p:nvSpPr>
        <p:spPr bwMode="auto">
          <a:xfrm>
            <a:off x="1379330" y="3299688"/>
            <a:ext cx="2427357"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r>
              <a:rPr lang="en-AU" sz="1600" dirty="0"/>
              <a:t>Resources to support </a:t>
            </a:r>
          </a:p>
          <a:p>
            <a:r>
              <a:rPr lang="en-AU" sz="1600" dirty="0"/>
              <a:t>the consumer and carer workforce and their organisations.</a:t>
            </a:r>
          </a:p>
          <a:p>
            <a:r>
              <a:rPr lang="en-AU" sz="1600" dirty="0">
                <a:hlinkClick r:id="rId2" tooltip="Documents, videos and other resources to support lived experience workers and their organisations"/>
              </a:rPr>
              <a:t>Resources</a:t>
            </a:r>
            <a:endParaRPr lang="en-AU" sz="16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 b="0" i="0" u="none" strike="noStrike" cap="none" normalizeH="0" baseline="0" dirty="0">
                <a:ln>
                  <a:noFill/>
                </a:ln>
                <a:solidFill>
                  <a:schemeClr val="tx1"/>
                </a:solidFill>
                <a:effectLst/>
              </a:rPr>
              <a:t/>
            </a:r>
            <a:br>
              <a:rPr kumimoji="0" lang="en-US" altLang="en-US" sz="4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a:extLst>
              <a:ext uri="{FF2B5EF4-FFF2-40B4-BE49-F238E27FC236}">
                <a16:creationId xmlns="" xmlns:a16="http://schemas.microsoft.com/office/drawing/2014/main" id="{B669E7E1-DFDA-1F41-9DBB-10687D9C8F41}"/>
              </a:ext>
            </a:extLst>
          </p:cNvPr>
          <p:cNvSpPr>
            <a:spLocks noChangeArrowheads="1"/>
          </p:cNvSpPr>
          <p:nvPr/>
        </p:nvSpPr>
        <p:spPr bwMode="auto">
          <a:xfrm>
            <a:off x="4948325" y="3299688"/>
            <a:ext cx="2816345"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45720" numCol="1" anchor="ctr" anchorCtr="0" compatLnSpc="1">
            <a:prstTxWarp prst="textNoShape">
              <a:avLst/>
            </a:prstTxWarp>
            <a:spAutoFit/>
          </a:bodyPr>
          <a:lstStyle/>
          <a:p>
            <a:r>
              <a:rPr lang="en-AU" sz="1600" dirty="0"/>
              <a:t>Networks and communities of practice in relation to lived experience work.</a:t>
            </a:r>
          </a:p>
          <a:p>
            <a:r>
              <a:rPr lang="en-AU" sz="1600" dirty="0"/>
              <a:t>See </a:t>
            </a:r>
            <a:r>
              <a:rPr lang="en-AU" sz="1600" i="1" dirty="0">
                <a:hlinkClick r:id="rId3" tooltip="Link to Networks and Communities of Practice"/>
              </a:rPr>
              <a:t>Networks and Communities of Practice</a:t>
            </a:r>
            <a:r>
              <a:rPr lang="en-AU" sz="1600" dirty="0"/>
              <a:t> </a:t>
            </a:r>
          </a:p>
          <a:p>
            <a:r>
              <a:rPr lang="en-AU" sz="1600" dirty="0"/>
              <a:t>or </a:t>
            </a:r>
            <a:r>
              <a:rPr lang="en-AU" sz="1600" i="1" dirty="0">
                <a:hlinkClick r:id="rId4" tooltip="link to contact us"/>
              </a:rPr>
              <a:t>contact us</a:t>
            </a:r>
            <a:r>
              <a:rPr lang="en-AU" sz="1600" i="1" dirty="0"/>
              <a:t> </a:t>
            </a:r>
            <a:endParaRPr lang="en-AU" sz="16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 xmlns:a16="http://schemas.microsoft.com/office/drawing/2014/main" id="{8F51E932-7F71-3840-8AE1-FF6EE0F00DF4}"/>
              </a:ext>
            </a:extLst>
          </p:cNvPr>
          <p:cNvPicPr>
            <a:picLocks noChangeAspect="1"/>
          </p:cNvPicPr>
          <p:nvPr/>
        </p:nvPicPr>
        <p:blipFill>
          <a:blip r:embed="rId5"/>
          <a:stretch>
            <a:fillRect/>
          </a:stretch>
        </p:blipFill>
        <p:spPr>
          <a:xfrm>
            <a:off x="1777447" y="1866872"/>
            <a:ext cx="1185822" cy="1162105"/>
          </a:xfrm>
          <a:prstGeom prst="rect">
            <a:avLst/>
          </a:prstGeom>
        </p:spPr>
      </p:pic>
      <p:pic>
        <p:nvPicPr>
          <p:cNvPr id="4" name="Picture 3">
            <a:extLst>
              <a:ext uri="{FF2B5EF4-FFF2-40B4-BE49-F238E27FC236}">
                <a16:creationId xmlns="" xmlns:a16="http://schemas.microsoft.com/office/drawing/2014/main" id="{CECB9ADF-0E52-8243-B461-7917B453D55F}"/>
              </a:ext>
            </a:extLst>
          </p:cNvPr>
          <p:cNvPicPr>
            <a:picLocks noChangeAspect="1"/>
          </p:cNvPicPr>
          <p:nvPr/>
        </p:nvPicPr>
        <p:blipFill>
          <a:blip r:embed="rId6"/>
          <a:stretch>
            <a:fillRect/>
          </a:stretch>
        </p:blipFill>
        <p:spPr>
          <a:xfrm>
            <a:off x="5675796" y="1866872"/>
            <a:ext cx="1185822" cy="1162106"/>
          </a:xfrm>
          <a:prstGeom prst="rect">
            <a:avLst/>
          </a:prstGeom>
        </p:spPr>
      </p:pic>
      <p:pic>
        <p:nvPicPr>
          <p:cNvPr id="2049" name="Picture 1" descr="identif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70000" cy="12446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3" descr="identif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70000" cy="124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5115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EC71654-96A5-4280-94F3-931C61A9F92C}" type="slidenum">
              <a:rPr lang="en-IN" smtClean="0"/>
              <a:pPr/>
              <a:t>10</a:t>
            </a:fld>
            <a:endParaRPr lang="en-IN" dirty="0"/>
          </a:p>
        </p:txBody>
      </p:sp>
      <p:sp>
        <p:nvSpPr>
          <p:cNvPr id="4" name="Title 3"/>
          <p:cNvSpPr>
            <a:spLocks noGrp="1"/>
          </p:cNvSpPr>
          <p:nvPr>
            <p:ph type="title"/>
          </p:nvPr>
        </p:nvSpPr>
        <p:spPr>
          <a:xfrm>
            <a:off x="386954" y="465281"/>
            <a:ext cx="8362950" cy="920336"/>
          </a:xfrm>
        </p:spPr>
        <p:txBody>
          <a:bodyPr/>
          <a:lstStyle/>
          <a:p>
            <a:r>
              <a:rPr lang="en-AU" cap="none" dirty="0">
                <a:solidFill>
                  <a:srgbClr val="034EA2"/>
                </a:solidFill>
              </a:rPr>
              <a:t>Current priorities and work</a:t>
            </a:r>
          </a:p>
        </p:txBody>
      </p:sp>
      <p:sp>
        <p:nvSpPr>
          <p:cNvPr id="5" name="Content Placeholder 4">
            <a:extLst>
              <a:ext uri="{FF2B5EF4-FFF2-40B4-BE49-F238E27FC236}">
                <a16:creationId xmlns="" xmlns:a16="http://schemas.microsoft.com/office/drawing/2014/main" id="{AE2198D6-4656-1844-BC2A-FA99403A5008}"/>
              </a:ext>
            </a:extLst>
          </p:cNvPr>
          <p:cNvSpPr>
            <a:spLocks noGrp="1"/>
          </p:cNvSpPr>
          <p:nvPr>
            <p:ph idx="1"/>
          </p:nvPr>
        </p:nvSpPr>
        <p:spPr>
          <a:xfrm>
            <a:off x="274724" y="1797339"/>
            <a:ext cx="8587409" cy="4246680"/>
          </a:xfrm>
        </p:spPr>
        <p:txBody>
          <a:bodyPr>
            <a:noAutofit/>
          </a:bodyPr>
          <a:lstStyle/>
          <a:p>
            <a:r>
              <a:rPr lang="en-AU" dirty="0"/>
              <a:t>Workforce Development Strategies</a:t>
            </a:r>
          </a:p>
          <a:p>
            <a:r>
              <a:rPr lang="en-AU" dirty="0"/>
              <a:t>CMHL consumer and family carer leadership and collaboration</a:t>
            </a:r>
          </a:p>
          <a:p>
            <a:r>
              <a:rPr lang="en-AU" dirty="0"/>
              <a:t>Consumer and family carer perspective supervision</a:t>
            </a:r>
          </a:p>
          <a:p>
            <a:r>
              <a:rPr lang="en-AU" dirty="0"/>
              <a:t>Organisation readiness</a:t>
            </a:r>
          </a:p>
          <a:p>
            <a:r>
              <a:rPr lang="en-AU" dirty="0"/>
              <a:t>Consumer-led and family carer-led innovation grants</a:t>
            </a:r>
          </a:p>
          <a:p>
            <a:r>
              <a:rPr lang="en-AU" dirty="0"/>
              <a:t>Networks and communities of practice</a:t>
            </a:r>
          </a:p>
          <a:p>
            <a:pPr marL="0" indent="0">
              <a:buNone/>
            </a:pPr>
            <a:endParaRPr lang="en-AU" dirty="0"/>
          </a:p>
          <a:p>
            <a:pPr marL="0" indent="0">
              <a:buNone/>
            </a:pPr>
            <a:endParaRPr lang="en-AU" sz="2400" dirty="0"/>
          </a:p>
        </p:txBody>
      </p:sp>
    </p:spTree>
    <p:extLst>
      <p:ext uri="{BB962C8B-B14F-4D97-AF65-F5344CB8AC3E}">
        <p14:creationId xmlns:p14="http://schemas.microsoft.com/office/powerpoint/2010/main" val="2976593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EC71654-96A5-4280-94F3-931C61A9F92C}" type="slidenum">
              <a:rPr lang="en-IN" smtClean="0"/>
              <a:pPr/>
              <a:t>11</a:t>
            </a:fld>
            <a:endParaRPr lang="en-IN" dirty="0"/>
          </a:p>
        </p:txBody>
      </p:sp>
      <p:sp>
        <p:nvSpPr>
          <p:cNvPr id="4" name="Title 3"/>
          <p:cNvSpPr>
            <a:spLocks noGrp="1"/>
          </p:cNvSpPr>
          <p:nvPr>
            <p:ph type="title"/>
          </p:nvPr>
        </p:nvSpPr>
        <p:spPr/>
        <p:txBody>
          <a:bodyPr/>
          <a:lstStyle/>
          <a:p>
            <a:r>
              <a:rPr lang="en-AU" cap="none" dirty="0">
                <a:solidFill>
                  <a:srgbClr val="51BAEA"/>
                </a:solidFill>
                <a:hlinkClick r:id="rId2"/>
              </a:rPr>
              <a:t>cmhl.org.au</a:t>
            </a:r>
            <a:endParaRPr lang="en-AU" cap="none" dirty="0">
              <a:solidFill>
                <a:srgbClr val="034EA2"/>
              </a:solidFill>
            </a:endParaRPr>
          </a:p>
        </p:txBody>
      </p:sp>
      <p:pic>
        <p:nvPicPr>
          <p:cNvPr id="7" name="Content Placeholder 6"/>
          <p:cNvPicPr>
            <a:picLocks noGrp="1" noChangeAspect="1"/>
          </p:cNvPicPr>
          <p:nvPr>
            <p:ph idx="1"/>
          </p:nvPr>
        </p:nvPicPr>
        <p:blipFill>
          <a:blip r:embed="rId3"/>
          <a:stretch>
            <a:fillRect/>
          </a:stretch>
        </p:blipFill>
        <p:spPr>
          <a:xfrm>
            <a:off x="-4250" y="1743074"/>
            <a:ext cx="9145358" cy="5114925"/>
          </a:xfrm>
          <a:prstGeom prst="rect">
            <a:avLst/>
          </a:prstGeom>
        </p:spPr>
      </p:pic>
    </p:spTree>
    <p:extLst>
      <p:ext uri="{BB962C8B-B14F-4D97-AF65-F5344CB8AC3E}">
        <p14:creationId xmlns:p14="http://schemas.microsoft.com/office/powerpoint/2010/main" val="1729138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10F9F51E-A3D5-4726-BACE-D5CDD8A46429}"/>
              </a:ext>
            </a:extLst>
          </p:cNvPr>
          <p:cNvSpPr>
            <a:spLocks noGrp="1"/>
          </p:cNvSpPr>
          <p:nvPr>
            <p:ph type="subTitle" idx="1"/>
          </p:nvPr>
        </p:nvSpPr>
        <p:spPr/>
        <p:txBody>
          <a:bodyPr/>
          <a:lstStyle/>
          <a:p>
            <a:r>
              <a:rPr lang="en-IN" cap="none" dirty="0"/>
              <a:t>contact@cmhl.org.au</a:t>
            </a:r>
          </a:p>
        </p:txBody>
      </p:sp>
      <p:sp>
        <p:nvSpPr>
          <p:cNvPr id="5" name="Text Placeholder 4">
            <a:extLst>
              <a:ext uri="{FF2B5EF4-FFF2-40B4-BE49-F238E27FC236}">
                <a16:creationId xmlns="" xmlns:a16="http://schemas.microsoft.com/office/drawing/2014/main" id="{F91501E1-4EA1-44EB-AF62-6F74678A2331}"/>
              </a:ext>
            </a:extLst>
          </p:cNvPr>
          <p:cNvSpPr>
            <a:spLocks noGrp="1"/>
          </p:cNvSpPr>
          <p:nvPr>
            <p:ph type="body" sz="quarter" idx="11"/>
          </p:nvPr>
        </p:nvSpPr>
        <p:spPr/>
        <p:txBody>
          <a:bodyPr/>
          <a:lstStyle/>
          <a:p>
            <a:r>
              <a:rPr lang="en-US" cap="none" dirty="0"/>
              <a:t>cmhl.org.au</a:t>
            </a:r>
          </a:p>
        </p:txBody>
      </p:sp>
      <p:sp>
        <p:nvSpPr>
          <p:cNvPr id="7" name="Title 6">
            <a:extLst>
              <a:ext uri="{FF2B5EF4-FFF2-40B4-BE49-F238E27FC236}">
                <a16:creationId xmlns="" xmlns:a16="http://schemas.microsoft.com/office/drawing/2014/main" id="{39B0EC6D-03DD-4CEE-9979-34A964DCA45D}"/>
              </a:ext>
            </a:extLst>
          </p:cNvPr>
          <p:cNvSpPr>
            <a:spLocks noGrp="1"/>
          </p:cNvSpPr>
          <p:nvPr>
            <p:ph type="title"/>
          </p:nvPr>
        </p:nvSpPr>
        <p:spPr>
          <a:xfrm>
            <a:off x="4748161" y="2986352"/>
            <a:ext cx="3758558" cy="651448"/>
          </a:xfrm>
        </p:spPr>
        <p:txBody>
          <a:bodyPr/>
          <a:lstStyle/>
          <a:p>
            <a:r>
              <a:rPr lang="en-US" dirty="0"/>
              <a:t>Thank you</a:t>
            </a:r>
          </a:p>
        </p:txBody>
      </p:sp>
      <p:pic>
        <p:nvPicPr>
          <p:cNvPr id="1030" name="Picture 6" descr="demo 24"/>
          <p:cNvPicPr>
            <a:picLocks noChangeAspect="1" noChangeArrowheads="1"/>
          </p:cNvPicPr>
          <p:nvPr/>
        </p:nvPicPr>
        <p:blipFill>
          <a:blip r:embed="rId3">
            <a:clrChange>
              <a:clrFrom>
                <a:srgbClr val="000000">
                  <a:alpha val="0"/>
                </a:srgbClr>
              </a:clrFrom>
              <a:clrTo>
                <a:srgbClr val="000000">
                  <a:alpha val="0"/>
                </a:srgbClr>
              </a:clrTo>
            </a:clrChange>
            <a:duotone>
              <a:prstClr val="black"/>
              <a:schemeClr val="accent1">
                <a:lumMod val="75000"/>
                <a:tint val="45000"/>
                <a:satMod val="400000"/>
              </a:schemeClr>
            </a:duotone>
            <a:extLst>
              <a:ext uri="{28A0092B-C50C-407E-A947-70E740481C1C}">
                <a14:useLocalDpi xmlns:a14="http://schemas.microsoft.com/office/drawing/2010/main" val="0"/>
              </a:ext>
            </a:extLst>
          </a:blip>
          <a:srcRect/>
          <a:stretch>
            <a:fillRect/>
          </a:stretch>
        </p:blipFill>
        <p:spPr bwMode="auto">
          <a:xfrm>
            <a:off x="4835542" y="5515873"/>
            <a:ext cx="416056" cy="416056"/>
          </a:xfrm>
          <a:prstGeom prst="rect">
            <a:avLst/>
          </a:prstGeom>
          <a:noFill/>
        </p:spPr>
      </p:pic>
      <p:sp>
        <p:nvSpPr>
          <p:cNvPr id="11" name="Text Placeholder 4">
            <a:extLst>
              <a:ext uri="{FF2B5EF4-FFF2-40B4-BE49-F238E27FC236}">
                <a16:creationId xmlns="" xmlns:a16="http://schemas.microsoft.com/office/drawing/2014/main" id="{F91501E1-4EA1-44EB-AF62-6F74678A2331}"/>
              </a:ext>
            </a:extLst>
          </p:cNvPr>
          <p:cNvSpPr txBox="1">
            <a:spLocks/>
          </p:cNvSpPr>
          <p:nvPr/>
        </p:nvSpPr>
        <p:spPr>
          <a:xfrm>
            <a:off x="5251598" y="5540647"/>
            <a:ext cx="3400425" cy="503238"/>
          </a:xfrm>
          <a:prstGeom prst="rect">
            <a:avLst/>
          </a:prstGeom>
        </p:spPr>
        <p:txBody>
          <a:bodyPr vert="horz" lIns="91440" tIns="45720" rIns="91440" bIns="45720" rtlCol="0">
            <a:noAutofit/>
          </a:bodyPr>
          <a:lstStyle>
            <a:lvl1pPr marL="0" indent="0" algn="l" defTabSz="914377" rtl="0" eaLnBrk="1" latinLnBrk="0" hangingPunct="1">
              <a:lnSpc>
                <a:spcPct val="90000"/>
              </a:lnSpc>
              <a:spcBef>
                <a:spcPts val="1000"/>
              </a:spcBef>
              <a:buFont typeface="Arial" panose="020B0604020202020204" pitchFamily="34" charset="0"/>
              <a:buNone/>
              <a:defRPr lang="en-US" sz="1600" b="0" kern="1200" cap="all" baseline="0" dirty="0" smtClean="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cap="none" dirty="0"/>
              <a:t>@</a:t>
            </a:r>
            <a:r>
              <a:rPr lang="en-AU" cap="none" dirty="0" err="1"/>
              <a:t>CMHLvic</a:t>
            </a:r>
            <a:endParaRPr lang="en-AU" cap="none" dirty="0"/>
          </a:p>
        </p:txBody>
      </p:sp>
      <p:pic>
        <p:nvPicPr>
          <p:cNvPr id="8" name="Picture Placeholder 7"/>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071" b="1071"/>
          <a:stretch>
            <a:fillRect/>
          </a:stretch>
        </p:blipFill>
        <p:spPr>
          <a:xfrm>
            <a:off x="762866" y="1818554"/>
            <a:ext cx="4072533" cy="4113375"/>
          </a:xfrm>
        </p:spPr>
      </p:pic>
    </p:spTree>
    <p:extLst>
      <p:ext uri="{BB962C8B-B14F-4D97-AF65-F5344CB8AC3E}">
        <p14:creationId xmlns:p14="http://schemas.microsoft.com/office/powerpoint/2010/main" val="292880249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FDB913"/>
      </a:accent1>
      <a:accent2>
        <a:srgbClr val="51BAEA"/>
      </a:accent2>
      <a:accent3>
        <a:srgbClr val="A5A5A5"/>
      </a:accent3>
      <a:accent4>
        <a:srgbClr val="034EA2"/>
      </a:accent4>
      <a:accent5>
        <a:srgbClr val="C00000"/>
      </a:accent5>
      <a:accent6>
        <a:srgbClr val="00B050"/>
      </a:accent6>
      <a:hlink>
        <a:srgbClr val="00B0F0"/>
      </a:hlink>
      <a:folHlink>
        <a:srgbClr val="AEABAB"/>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ontoso BG Presentation Template - v4" id="{D2E7B854-57A4-4C49-92B6-079BF15553DA}" vid="{DDFBD5F9-7DC6-43CD-820E-691F3CC0D99E}"/>
    </a:ext>
  </a:extLst>
</a:theme>
</file>

<file path=ppt/theme/theme2.xml><?xml version="1.0" encoding="utf-8"?>
<a:theme xmlns:a="http://schemas.openxmlformats.org/drawingml/2006/main" name="1_Office Theme">
  <a:themeElements>
    <a:clrScheme name="Custom 4">
      <a:dk1>
        <a:sysClr val="windowText" lastClr="000000"/>
      </a:dk1>
      <a:lt1>
        <a:sysClr val="window" lastClr="FFFFFF"/>
      </a:lt1>
      <a:dk2>
        <a:srgbClr val="44546A"/>
      </a:dk2>
      <a:lt2>
        <a:srgbClr val="E7E6E6"/>
      </a:lt2>
      <a:accent1>
        <a:srgbClr val="FDB913"/>
      </a:accent1>
      <a:accent2>
        <a:srgbClr val="51BAEA"/>
      </a:accent2>
      <a:accent3>
        <a:srgbClr val="A5A5A5"/>
      </a:accent3>
      <a:accent4>
        <a:srgbClr val="034EA2"/>
      </a:accent4>
      <a:accent5>
        <a:srgbClr val="C00000"/>
      </a:accent5>
      <a:accent6>
        <a:srgbClr val="00B050"/>
      </a:accent6>
      <a:hlink>
        <a:srgbClr val="AE18A7"/>
      </a:hlink>
      <a:folHlink>
        <a:srgbClr val="AEABAB"/>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ontoso BG Presentation Template - v4" id="{D2E7B854-57A4-4C49-92B6-079BF15553DA}" vid="{DDFBD5F9-7DC6-43CD-820E-691F3CC0D99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0" ma:contentTypeDescription="Create a new document." ma:contentTypeScope="" ma:versionID="e39e7e9e36de66d473ce04bb4ab2dbb8">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9dc5994665da46609c24125788630d8"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C31332-3081-4BD9-AD6F-078B4521F357}">
  <ds:schemaRefs>
    <ds:schemaRef ds:uri="http://schemas.microsoft.com/sharepoint/v3/contenttype/forms"/>
  </ds:schemaRefs>
</ds:datastoreItem>
</file>

<file path=customXml/itemProps2.xml><?xml version="1.0" encoding="utf-8"?>
<ds:datastoreItem xmlns:ds="http://schemas.openxmlformats.org/officeDocument/2006/customXml" ds:itemID="{2519797F-2510-4681-A59B-FCD8F3733FE0}">
  <ds:schemaRefs>
    <ds:schemaRef ds:uri="71af3243-3dd4-4a8d-8c0d-dd76da1f02a5"/>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http://purl.org/dc/dcmitype/"/>
    <ds:schemaRef ds:uri="http://schemas.microsoft.com/office/infopath/2007/PartnerControls"/>
    <ds:schemaRef ds:uri="http://purl.org/dc/terms/"/>
    <ds:schemaRef ds:uri="http://www.w3.org/XML/1998/namespace"/>
    <ds:schemaRef ds:uri="16c05727-aa75-4e4a-9b5f-8a80a1165891"/>
  </ds:schemaRefs>
</ds:datastoreItem>
</file>

<file path=customXml/itemProps3.xml><?xml version="1.0" encoding="utf-8"?>
<ds:datastoreItem xmlns:ds="http://schemas.openxmlformats.org/officeDocument/2006/customXml" ds:itemID="{1FF4E1AF-DB5E-4764-961C-6F82B33E9E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spheres presentation</Template>
  <TotalTime>0</TotalTime>
  <Words>359</Words>
  <Application>Microsoft Office PowerPoint</Application>
  <PresentationFormat>On-screen Show (4:3)</PresentationFormat>
  <Paragraphs>75</Paragraphs>
  <Slides>12</Slides>
  <Notes>6</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Office Theme</vt:lpstr>
      <vt:lpstr>1_Office Theme</vt:lpstr>
      <vt:lpstr>ABOUT US</vt:lpstr>
      <vt:lpstr>Our purpose</vt:lpstr>
      <vt:lpstr>Our partners </vt:lpstr>
      <vt:lpstr>team</vt:lpstr>
      <vt:lpstr>TEAM</vt:lpstr>
      <vt:lpstr>PowerPoint Presentation</vt:lpstr>
      <vt:lpstr>Consumer &amp; Family Carer Workforce Development</vt:lpstr>
      <vt:lpstr>PowerPoint Presentation</vt:lpstr>
      <vt:lpstr>PowerPoint Presentation</vt:lpstr>
      <vt:lpstr>Current priorities and work</vt:lpstr>
      <vt:lpstr>cmhl.org.au</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2019-02-21T02:49:37Z</dcterms:created>
  <dcterms:modified xsi:type="dcterms:W3CDTF">2019-03-11T21:15:34Z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